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3.xml"  /><Relationship Id="rId40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3.png"  /><Relationship Id="rId2" Type="http://schemas.openxmlformats.org/officeDocument/2006/relationships/image" Target="../media/image185.png"  /><Relationship Id="rId3" Type="http://schemas.openxmlformats.org/officeDocument/2006/relationships/image" Target="../media/image186.png"  /><Relationship Id="rId4" Type="http://schemas.openxmlformats.org/officeDocument/2006/relationships/image" Target="../media/image187.png"  /><Relationship Id="rId5" Type="http://schemas.openxmlformats.org/officeDocument/2006/relationships/image" Target="../media/image188.png"  /><Relationship Id="rId6" Type="http://schemas.openxmlformats.org/officeDocument/2006/relationships/image" Target="../media/image189.png"  /><Relationship Id="rId7" Type="http://schemas.openxmlformats.org/officeDocument/2006/relationships/image" Target="../media/image190.png"  /><Relationship Id="rId8" Type="http://schemas.openxmlformats.org/officeDocument/2006/relationships/image" Target="../media/image191.png"  /><Relationship Id="rId9" Type="http://schemas.openxmlformats.org/officeDocument/2006/relationships/image" Target="../media/image19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4.png"  /><Relationship Id="rId3" Type="http://schemas.openxmlformats.org/officeDocument/2006/relationships/image" Target="../media/image195.png"  /><Relationship Id="rId4" Type="http://schemas.openxmlformats.org/officeDocument/2006/relationships/image" Target="../media/image196.png"  /><Relationship Id="rId5" Type="http://schemas.openxmlformats.org/officeDocument/2006/relationships/image" Target="../media/image197.png"  /><Relationship Id="rId6" Type="http://schemas.openxmlformats.org/officeDocument/2006/relationships/image" Target="../media/image198.png"  /><Relationship Id="rId7" Type="http://schemas.openxmlformats.org/officeDocument/2006/relationships/image" Target="../media/image199.png"  /><Relationship Id="rId8" Type="http://schemas.openxmlformats.org/officeDocument/2006/relationships/image" Target="../media/image20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1.png"  /><Relationship Id="rId3" Type="http://schemas.openxmlformats.org/officeDocument/2006/relationships/image" Target="../media/image202.png"  /><Relationship Id="rId4" Type="http://schemas.openxmlformats.org/officeDocument/2006/relationships/image" Target="../media/image203.png"  /><Relationship Id="rId5" Type="http://schemas.openxmlformats.org/officeDocument/2006/relationships/image" Target="../media/image204.png"  /><Relationship Id="rId6" Type="http://schemas.openxmlformats.org/officeDocument/2006/relationships/image" Target="../media/image205.png"  /><Relationship Id="rId7" Type="http://schemas.openxmlformats.org/officeDocument/2006/relationships/image" Target="../media/image206.png"  /><Relationship Id="rId8" Type="http://schemas.openxmlformats.org/officeDocument/2006/relationships/image" Target="../media/image20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6.png"  /><Relationship Id="rId2" Type="http://schemas.openxmlformats.org/officeDocument/2006/relationships/image" Target="../media/image208.png"  /><Relationship Id="rId3" Type="http://schemas.openxmlformats.org/officeDocument/2006/relationships/image" Target="../media/image209.png"  /><Relationship Id="rId4" Type="http://schemas.openxmlformats.org/officeDocument/2006/relationships/image" Target="../media/image210.png"  /><Relationship Id="rId5" Type="http://schemas.openxmlformats.org/officeDocument/2006/relationships/image" Target="../media/image211.png"  /><Relationship Id="rId6" Type="http://schemas.openxmlformats.org/officeDocument/2006/relationships/image" Target="../media/image212.png"  /><Relationship Id="rId7" Type="http://schemas.openxmlformats.org/officeDocument/2006/relationships/image" Target="../media/image213.png"  /><Relationship Id="rId8" Type="http://schemas.openxmlformats.org/officeDocument/2006/relationships/image" Target="../media/image214.png"  /><Relationship Id="rId9" Type="http://schemas.openxmlformats.org/officeDocument/2006/relationships/image" Target="../media/image2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7.png"  /><Relationship Id="rId3" Type="http://schemas.openxmlformats.org/officeDocument/2006/relationships/image" Target="../media/image218.png"  /><Relationship Id="rId4" Type="http://schemas.openxmlformats.org/officeDocument/2006/relationships/image" Target="../media/image219.png"  /><Relationship Id="rId5" Type="http://schemas.openxmlformats.org/officeDocument/2006/relationships/image" Target="../media/image220.png"  /><Relationship Id="rId6" Type="http://schemas.openxmlformats.org/officeDocument/2006/relationships/image" Target="../media/image2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0.png"  /><Relationship Id="rId2" Type="http://schemas.openxmlformats.org/officeDocument/2006/relationships/image" Target="../media/image222.png"  /><Relationship Id="rId3" Type="http://schemas.openxmlformats.org/officeDocument/2006/relationships/image" Target="../media/image223.png"  /><Relationship Id="rId4" Type="http://schemas.openxmlformats.org/officeDocument/2006/relationships/image" Target="../media/image224.png"  /><Relationship Id="rId5" Type="http://schemas.openxmlformats.org/officeDocument/2006/relationships/image" Target="../media/image225.png"  /><Relationship Id="rId6" Type="http://schemas.openxmlformats.org/officeDocument/2006/relationships/image" Target="../media/image226.png"  /><Relationship Id="rId7" Type="http://schemas.openxmlformats.org/officeDocument/2006/relationships/image" Target="../media/image227.png"  /><Relationship Id="rId8" Type="http://schemas.openxmlformats.org/officeDocument/2006/relationships/image" Target="../media/image228.png"  /><Relationship Id="rId9" Type="http://schemas.openxmlformats.org/officeDocument/2006/relationships/image" Target="../media/image22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9.png"  /><Relationship Id="rId11" Type="http://schemas.openxmlformats.org/officeDocument/2006/relationships/image" Target="../media/image240.png"  /><Relationship Id="rId12" Type="http://schemas.openxmlformats.org/officeDocument/2006/relationships/image" Target="../media/image241.png"  /><Relationship Id="rId13" Type="http://schemas.openxmlformats.org/officeDocument/2006/relationships/image" Target="../media/image242.png"  /><Relationship Id="rId14" Type="http://schemas.openxmlformats.org/officeDocument/2006/relationships/image" Target="../media/image243.png"  /><Relationship Id="rId15" Type="http://schemas.openxmlformats.org/officeDocument/2006/relationships/image" Target="../media/image244.png"  /><Relationship Id="rId2" Type="http://schemas.openxmlformats.org/officeDocument/2006/relationships/image" Target="../media/image231.png"  /><Relationship Id="rId3" Type="http://schemas.openxmlformats.org/officeDocument/2006/relationships/image" Target="../media/image232.png"  /><Relationship Id="rId4" Type="http://schemas.openxmlformats.org/officeDocument/2006/relationships/image" Target="../media/image233.png"  /><Relationship Id="rId5" Type="http://schemas.openxmlformats.org/officeDocument/2006/relationships/image" Target="../media/image234.png"  /><Relationship Id="rId6" Type="http://schemas.openxmlformats.org/officeDocument/2006/relationships/image" Target="../media/image235.png"  /><Relationship Id="rId7" Type="http://schemas.openxmlformats.org/officeDocument/2006/relationships/image" Target="../media/image236.png"  /><Relationship Id="rId8" Type="http://schemas.openxmlformats.org/officeDocument/2006/relationships/image" Target="../media/image237.png"  /><Relationship Id="rId9" Type="http://schemas.openxmlformats.org/officeDocument/2006/relationships/image" Target="../media/image23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5.png"  /><Relationship Id="rId3" Type="http://schemas.openxmlformats.org/officeDocument/2006/relationships/image" Target="../media/image246.png"  /><Relationship Id="rId4" Type="http://schemas.openxmlformats.org/officeDocument/2006/relationships/image" Target="../media/image247.png"  /><Relationship Id="rId5" Type="http://schemas.openxmlformats.org/officeDocument/2006/relationships/image" Target="../media/image248.png"  /><Relationship Id="rId6" Type="http://schemas.openxmlformats.org/officeDocument/2006/relationships/image" Target="../media/image249.png"  /><Relationship Id="rId7" Type="http://schemas.openxmlformats.org/officeDocument/2006/relationships/image" Target="../media/image25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9.png"  /><Relationship Id="rId2" Type="http://schemas.openxmlformats.org/officeDocument/2006/relationships/image" Target="../media/image251.png"  /><Relationship Id="rId3" Type="http://schemas.openxmlformats.org/officeDocument/2006/relationships/image" Target="../media/image252.png"  /><Relationship Id="rId4" Type="http://schemas.openxmlformats.org/officeDocument/2006/relationships/image" Target="../media/image253.png"  /><Relationship Id="rId5" Type="http://schemas.openxmlformats.org/officeDocument/2006/relationships/image" Target="../media/image254.png"  /><Relationship Id="rId6" Type="http://schemas.openxmlformats.org/officeDocument/2006/relationships/image" Target="../media/image255.png"  /><Relationship Id="rId7" Type="http://schemas.openxmlformats.org/officeDocument/2006/relationships/image" Target="../media/image256.png"  /><Relationship Id="rId8" Type="http://schemas.openxmlformats.org/officeDocument/2006/relationships/image" Target="../media/image257.png"  /><Relationship Id="rId9" Type="http://schemas.openxmlformats.org/officeDocument/2006/relationships/image" Target="../media/image25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0.png"  /><Relationship Id="rId3" Type="http://schemas.openxmlformats.org/officeDocument/2006/relationships/image" Target="../media/image261.png"  /><Relationship Id="rId4" Type="http://schemas.openxmlformats.org/officeDocument/2006/relationships/image" Target="../media/image262.png"  /><Relationship Id="rId5" Type="http://schemas.openxmlformats.org/officeDocument/2006/relationships/image" Target="../media/image263.png"  /><Relationship Id="rId6" Type="http://schemas.openxmlformats.org/officeDocument/2006/relationships/image" Target="../media/image26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5.png"  /><Relationship Id="rId18" Type="http://schemas.openxmlformats.org/officeDocument/2006/relationships/image" Target="../media/image26.png"  /><Relationship Id="rId19" Type="http://schemas.openxmlformats.org/officeDocument/2006/relationships/image" Target="../media/image27.png"  /><Relationship Id="rId2" Type="http://schemas.openxmlformats.org/officeDocument/2006/relationships/image" Target="../media/image10.png"  /><Relationship Id="rId20" Type="http://schemas.openxmlformats.org/officeDocument/2006/relationships/image" Target="../media/image28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5.png"  /><Relationship Id="rId3" Type="http://schemas.openxmlformats.org/officeDocument/2006/relationships/image" Target="../media/image266.png"  /><Relationship Id="rId4" Type="http://schemas.openxmlformats.org/officeDocument/2006/relationships/image" Target="../media/image267.png"  /><Relationship Id="rId5" Type="http://schemas.openxmlformats.org/officeDocument/2006/relationships/image" Target="../media/image268.png"  /><Relationship Id="rId6" Type="http://schemas.openxmlformats.org/officeDocument/2006/relationships/image" Target="../media/image269.png"  /><Relationship Id="rId7" Type="http://schemas.openxmlformats.org/officeDocument/2006/relationships/image" Target="../media/image27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9.png"  /><Relationship Id="rId11" Type="http://schemas.openxmlformats.org/officeDocument/2006/relationships/image" Target="../media/image280.png"  /><Relationship Id="rId12" Type="http://schemas.openxmlformats.org/officeDocument/2006/relationships/image" Target="../media/image281.png"  /><Relationship Id="rId13" Type="http://schemas.openxmlformats.org/officeDocument/2006/relationships/image" Target="../media/image282.png"  /><Relationship Id="rId14" Type="http://schemas.openxmlformats.org/officeDocument/2006/relationships/image" Target="../media/image283.png"  /><Relationship Id="rId15" Type="http://schemas.openxmlformats.org/officeDocument/2006/relationships/image" Target="../media/image284.png"  /><Relationship Id="rId16" Type="http://schemas.openxmlformats.org/officeDocument/2006/relationships/image" Target="../media/image285.png"  /><Relationship Id="rId17" Type="http://schemas.openxmlformats.org/officeDocument/2006/relationships/image" Target="../media/image286.png"  /><Relationship Id="rId18" Type="http://schemas.openxmlformats.org/officeDocument/2006/relationships/image" Target="../media/image287.png"  /><Relationship Id="rId19" Type="http://schemas.openxmlformats.org/officeDocument/2006/relationships/image" Target="../media/image288.png"  /><Relationship Id="rId2" Type="http://schemas.openxmlformats.org/officeDocument/2006/relationships/image" Target="../media/image271.png"  /><Relationship Id="rId20" Type="http://schemas.openxmlformats.org/officeDocument/2006/relationships/image" Target="../media/image289.png"  /><Relationship Id="rId21" Type="http://schemas.openxmlformats.org/officeDocument/2006/relationships/image" Target="../media/image290.png"  /><Relationship Id="rId22" Type="http://schemas.openxmlformats.org/officeDocument/2006/relationships/image" Target="../media/image291.png"  /><Relationship Id="rId23" Type="http://schemas.openxmlformats.org/officeDocument/2006/relationships/image" Target="../media/image292.png"  /><Relationship Id="rId3" Type="http://schemas.openxmlformats.org/officeDocument/2006/relationships/image" Target="../media/image272.png"  /><Relationship Id="rId4" Type="http://schemas.openxmlformats.org/officeDocument/2006/relationships/image" Target="../media/image273.png"  /><Relationship Id="rId5" Type="http://schemas.openxmlformats.org/officeDocument/2006/relationships/image" Target="../media/image274.png"  /><Relationship Id="rId6" Type="http://schemas.openxmlformats.org/officeDocument/2006/relationships/image" Target="../media/image275.png"  /><Relationship Id="rId7" Type="http://schemas.openxmlformats.org/officeDocument/2006/relationships/image" Target="../media/image276.png"  /><Relationship Id="rId8" Type="http://schemas.openxmlformats.org/officeDocument/2006/relationships/image" Target="../media/image277.png"  /><Relationship Id="rId9" Type="http://schemas.openxmlformats.org/officeDocument/2006/relationships/image" Target="../media/image27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3.png"  /><Relationship Id="rId3" Type="http://schemas.openxmlformats.org/officeDocument/2006/relationships/image" Target="../media/image294.png"  /><Relationship Id="rId4" Type="http://schemas.openxmlformats.org/officeDocument/2006/relationships/image" Target="../media/image295.png"  /><Relationship Id="rId5" Type="http://schemas.openxmlformats.org/officeDocument/2006/relationships/image" Target="../media/image296.png"  /><Relationship Id="rId6" Type="http://schemas.openxmlformats.org/officeDocument/2006/relationships/image" Target="../media/image297.png"  /><Relationship Id="rId7" Type="http://schemas.openxmlformats.org/officeDocument/2006/relationships/image" Target="../media/image298.png"  /><Relationship Id="rId8" Type="http://schemas.openxmlformats.org/officeDocument/2006/relationships/image" Target="../media/image299.png"  /><Relationship Id="rId9" Type="http://schemas.openxmlformats.org/officeDocument/2006/relationships/image" Target="../media/image30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1.png"  /><Relationship Id="rId3" Type="http://schemas.openxmlformats.org/officeDocument/2006/relationships/image" Target="../media/image302.png"  /><Relationship Id="rId4" Type="http://schemas.openxmlformats.org/officeDocument/2006/relationships/image" Target="../media/image303.png"  /><Relationship Id="rId5" Type="http://schemas.openxmlformats.org/officeDocument/2006/relationships/image" Target="../media/image304.png"  /><Relationship Id="rId6" Type="http://schemas.openxmlformats.org/officeDocument/2006/relationships/image" Target="../media/image305.png"  /><Relationship Id="rId7" Type="http://schemas.openxmlformats.org/officeDocument/2006/relationships/image" Target="../media/image306.png"  /><Relationship Id="rId8" Type="http://schemas.openxmlformats.org/officeDocument/2006/relationships/image" Target="../media/image30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8.png"  /><Relationship Id="rId3" Type="http://schemas.openxmlformats.org/officeDocument/2006/relationships/image" Target="../media/image309.png"  /><Relationship Id="rId4" Type="http://schemas.openxmlformats.org/officeDocument/2006/relationships/image" Target="../media/image310.png"  /><Relationship Id="rId5" Type="http://schemas.openxmlformats.org/officeDocument/2006/relationships/image" Target="../media/image31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2.png"  /><Relationship Id="rId3" Type="http://schemas.openxmlformats.org/officeDocument/2006/relationships/image" Target="../media/image31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4.png"  /><Relationship Id="rId3" Type="http://schemas.openxmlformats.org/officeDocument/2006/relationships/image" Target="../media/image315.png"  /><Relationship Id="rId4" Type="http://schemas.openxmlformats.org/officeDocument/2006/relationships/image" Target="../media/image316.png"  /><Relationship Id="rId5" Type="http://schemas.openxmlformats.org/officeDocument/2006/relationships/image" Target="../media/image31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8.png"  /><Relationship Id="rId3" Type="http://schemas.openxmlformats.org/officeDocument/2006/relationships/image" Target="../media/image319.png"  /><Relationship Id="rId4" Type="http://schemas.openxmlformats.org/officeDocument/2006/relationships/image" Target="../media/image32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1.png"  /><Relationship Id="rId3" Type="http://schemas.openxmlformats.org/officeDocument/2006/relationships/image" Target="../media/image322.png"  /><Relationship Id="rId4" Type="http://schemas.openxmlformats.org/officeDocument/2006/relationships/image" Target="../media/image32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4.png"  /><Relationship Id="rId3" Type="http://schemas.openxmlformats.org/officeDocument/2006/relationships/image" Target="../media/image325.png"  /><Relationship Id="rId4" Type="http://schemas.openxmlformats.org/officeDocument/2006/relationships/image" Target="../media/image3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.png"  /><Relationship Id="rId11" Type="http://schemas.openxmlformats.org/officeDocument/2006/relationships/image" Target="../media/image38.png"  /><Relationship Id="rId12" Type="http://schemas.openxmlformats.org/officeDocument/2006/relationships/image" Target="../media/image39.png"  /><Relationship Id="rId13" Type="http://schemas.openxmlformats.org/officeDocument/2006/relationships/image" Target="../media/image40.png"  /><Relationship Id="rId14" Type="http://schemas.openxmlformats.org/officeDocument/2006/relationships/image" Target="../media/image41.png"  /><Relationship Id="rId15" Type="http://schemas.openxmlformats.org/officeDocument/2006/relationships/image" Target="../media/image42.png"  /><Relationship Id="rId16" Type="http://schemas.openxmlformats.org/officeDocument/2006/relationships/image" Target="../media/image43.png"  /><Relationship Id="rId17" Type="http://schemas.openxmlformats.org/officeDocument/2006/relationships/image" Target="../media/image44.png"  /><Relationship Id="rId18" Type="http://schemas.openxmlformats.org/officeDocument/2006/relationships/image" Target="../media/image45.png"  /><Relationship Id="rId19" Type="http://schemas.openxmlformats.org/officeDocument/2006/relationships/image" Target="../media/image46.png"  /><Relationship Id="rId2" Type="http://schemas.openxmlformats.org/officeDocument/2006/relationships/image" Target="../media/image29.png"  /><Relationship Id="rId20" Type="http://schemas.openxmlformats.org/officeDocument/2006/relationships/image" Target="../media/image47.png"  /><Relationship Id="rId21" Type="http://schemas.openxmlformats.org/officeDocument/2006/relationships/image" Target="../media/image48.png"  /><Relationship Id="rId22" Type="http://schemas.openxmlformats.org/officeDocument/2006/relationships/image" Target="../media/image49.png"  /><Relationship Id="rId23" Type="http://schemas.openxmlformats.org/officeDocument/2006/relationships/image" Target="../media/image50.png"  /><Relationship Id="rId24" Type="http://schemas.openxmlformats.org/officeDocument/2006/relationships/image" Target="../media/image51.png"  /><Relationship Id="rId25" Type="http://schemas.openxmlformats.org/officeDocument/2006/relationships/image" Target="../media/image52.png"  /><Relationship Id="rId26" Type="http://schemas.openxmlformats.org/officeDocument/2006/relationships/image" Target="../media/image53.png"  /><Relationship Id="rId27" Type="http://schemas.openxmlformats.org/officeDocument/2006/relationships/image" Target="../media/image54.png"  /><Relationship Id="rId28" Type="http://schemas.openxmlformats.org/officeDocument/2006/relationships/image" Target="../media/image55.png"  /><Relationship Id="rId29" Type="http://schemas.openxmlformats.org/officeDocument/2006/relationships/image" Target="../media/image56.png"  /><Relationship Id="rId3" Type="http://schemas.openxmlformats.org/officeDocument/2006/relationships/image" Target="../media/image30.png"  /><Relationship Id="rId30" Type="http://schemas.openxmlformats.org/officeDocument/2006/relationships/image" Target="../media/image57.png"  /><Relationship Id="rId31" Type="http://schemas.openxmlformats.org/officeDocument/2006/relationships/image" Target="../media/image58.png"  /><Relationship Id="rId32" Type="http://schemas.openxmlformats.org/officeDocument/2006/relationships/image" Target="../media/image59.png"  /><Relationship Id="rId33" Type="http://schemas.openxmlformats.org/officeDocument/2006/relationships/image" Target="../media/image60.png"  /><Relationship Id="rId34" Type="http://schemas.openxmlformats.org/officeDocument/2006/relationships/image" Target="../media/image61.png"  /><Relationship Id="rId35" Type="http://schemas.openxmlformats.org/officeDocument/2006/relationships/image" Target="../media/image62.png"  /><Relationship Id="rId36" Type="http://schemas.openxmlformats.org/officeDocument/2006/relationships/image" Target="../media/image63.png"  /><Relationship Id="rId37" Type="http://schemas.openxmlformats.org/officeDocument/2006/relationships/image" Target="../media/image64.png"  /><Relationship Id="rId38" Type="http://schemas.openxmlformats.org/officeDocument/2006/relationships/image" Target="../media/image65.png"  /><Relationship Id="rId39" Type="http://schemas.openxmlformats.org/officeDocument/2006/relationships/image" Target="../media/image66.png"  /><Relationship Id="rId4" Type="http://schemas.openxmlformats.org/officeDocument/2006/relationships/image" Target="../media/image31.png"  /><Relationship Id="rId40" Type="http://schemas.openxmlformats.org/officeDocument/2006/relationships/image" Target="../media/image67.png"  /><Relationship Id="rId41" Type="http://schemas.openxmlformats.org/officeDocument/2006/relationships/image" Target="../media/image68.png"  /><Relationship Id="rId42" Type="http://schemas.openxmlformats.org/officeDocument/2006/relationships/image" Target="../media/image69.png"  /><Relationship Id="rId43" Type="http://schemas.openxmlformats.org/officeDocument/2006/relationships/image" Target="../media/image70.png"  /><Relationship Id="rId44" Type="http://schemas.openxmlformats.org/officeDocument/2006/relationships/image" Target="../media/image71.png"  /><Relationship Id="rId45" Type="http://schemas.openxmlformats.org/officeDocument/2006/relationships/image" Target="../media/image72.png"  /><Relationship Id="rId46" Type="http://schemas.openxmlformats.org/officeDocument/2006/relationships/image" Target="../media/image73.png"  /><Relationship Id="rId47" Type="http://schemas.openxmlformats.org/officeDocument/2006/relationships/image" Target="../media/image74.png"  /><Relationship Id="rId48" Type="http://schemas.openxmlformats.org/officeDocument/2006/relationships/image" Target="../media/image75.png"  /><Relationship Id="rId49" Type="http://schemas.openxmlformats.org/officeDocument/2006/relationships/image" Target="../media/image76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35.png"  /><Relationship Id="rId11" Type="http://schemas.openxmlformats.org/officeDocument/2006/relationships/image" Target="../media/image336.png"  /><Relationship Id="rId12" Type="http://schemas.openxmlformats.org/officeDocument/2006/relationships/image" Target="../media/image337.png"  /><Relationship Id="rId13" Type="http://schemas.openxmlformats.org/officeDocument/2006/relationships/image" Target="../media/image338.png"  /><Relationship Id="rId14" Type="http://schemas.openxmlformats.org/officeDocument/2006/relationships/image" Target="../media/image339.png"  /><Relationship Id="rId15" Type="http://schemas.openxmlformats.org/officeDocument/2006/relationships/image" Target="../media/image340.png"  /><Relationship Id="rId16" Type="http://schemas.openxmlformats.org/officeDocument/2006/relationships/image" Target="../media/image341.png"  /><Relationship Id="rId17" Type="http://schemas.openxmlformats.org/officeDocument/2006/relationships/image" Target="../media/image342.png"  /><Relationship Id="rId18" Type="http://schemas.openxmlformats.org/officeDocument/2006/relationships/image" Target="../media/image343.png"  /><Relationship Id="rId19" Type="http://schemas.openxmlformats.org/officeDocument/2006/relationships/image" Target="../media/image344.png"  /><Relationship Id="rId2" Type="http://schemas.openxmlformats.org/officeDocument/2006/relationships/image" Target="../media/image327.png"  /><Relationship Id="rId20" Type="http://schemas.openxmlformats.org/officeDocument/2006/relationships/image" Target="../media/image345.png"  /><Relationship Id="rId3" Type="http://schemas.openxmlformats.org/officeDocument/2006/relationships/image" Target="../media/image328.png"  /><Relationship Id="rId4" Type="http://schemas.openxmlformats.org/officeDocument/2006/relationships/image" Target="../media/image329.png"  /><Relationship Id="rId5" Type="http://schemas.openxmlformats.org/officeDocument/2006/relationships/image" Target="../media/image330.png"  /><Relationship Id="rId6" Type="http://schemas.openxmlformats.org/officeDocument/2006/relationships/image" Target="../media/image331.png"  /><Relationship Id="rId7" Type="http://schemas.openxmlformats.org/officeDocument/2006/relationships/image" Target="../media/image332.png"  /><Relationship Id="rId8" Type="http://schemas.openxmlformats.org/officeDocument/2006/relationships/image" Target="../media/image333.png"  /><Relationship Id="rId9" Type="http://schemas.openxmlformats.org/officeDocument/2006/relationships/image" Target="../media/image33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6.png"  /><Relationship Id="rId3" Type="http://schemas.openxmlformats.org/officeDocument/2006/relationships/image" Target="../media/image347.png"  /><Relationship Id="rId4" Type="http://schemas.openxmlformats.org/officeDocument/2006/relationships/image" Target="../media/image348.png"  /><Relationship Id="rId5" Type="http://schemas.openxmlformats.org/officeDocument/2006/relationships/image" Target="../media/image349.png"  /><Relationship Id="rId6" Type="http://schemas.openxmlformats.org/officeDocument/2006/relationships/image" Target="../media/image35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9.png"  /><Relationship Id="rId11" Type="http://schemas.openxmlformats.org/officeDocument/2006/relationships/image" Target="../media/image360.png"  /><Relationship Id="rId12" Type="http://schemas.openxmlformats.org/officeDocument/2006/relationships/image" Target="../media/image361.png"  /><Relationship Id="rId13" Type="http://schemas.openxmlformats.org/officeDocument/2006/relationships/image" Target="../media/image362.png"  /><Relationship Id="rId14" Type="http://schemas.openxmlformats.org/officeDocument/2006/relationships/image" Target="../media/image363.png"  /><Relationship Id="rId15" Type="http://schemas.openxmlformats.org/officeDocument/2006/relationships/image" Target="../media/image364.png"  /><Relationship Id="rId16" Type="http://schemas.openxmlformats.org/officeDocument/2006/relationships/image" Target="../media/image365.png"  /><Relationship Id="rId17" Type="http://schemas.openxmlformats.org/officeDocument/2006/relationships/image" Target="../media/image366.png"  /><Relationship Id="rId18" Type="http://schemas.openxmlformats.org/officeDocument/2006/relationships/image" Target="../media/image367.png"  /><Relationship Id="rId19" Type="http://schemas.openxmlformats.org/officeDocument/2006/relationships/image" Target="../media/image368.png"  /><Relationship Id="rId2" Type="http://schemas.openxmlformats.org/officeDocument/2006/relationships/image" Target="../media/image351.png"  /><Relationship Id="rId20" Type="http://schemas.openxmlformats.org/officeDocument/2006/relationships/image" Target="../media/image369.png"  /><Relationship Id="rId21" Type="http://schemas.openxmlformats.org/officeDocument/2006/relationships/image" Target="../media/image370.png"  /><Relationship Id="rId22" Type="http://schemas.openxmlformats.org/officeDocument/2006/relationships/image" Target="../media/image371.png"  /><Relationship Id="rId3" Type="http://schemas.openxmlformats.org/officeDocument/2006/relationships/image" Target="../media/image352.png"  /><Relationship Id="rId4" Type="http://schemas.openxmlformats.org/officeDocument/2006/relationships/image" Target="../media/image353.png"  /><Relationship Id="rId5" Type="http://schemas.openxmlformats.org/officeDocument/2006/relationships/image" Target="../media/image354.png"  /><Relationship Id="rId6" Type="http://schemas.openxmlformats.org/officeDocument/2006/relationships/image" Target="../media/image355.png"  /><Relationship Id="rId7" Type="http://schemas.openxmlformats.org/officeDocument/2006/relationships/image" Target="../media/image356.png"  /><Relationship Id="rId8" Type="http://schemas.openxmlformats.org/officeDocument/2006/relationships/image" Target="../media/image357.png"  /><Relationship Id="rId9" Type="http://schemas.openxmlformats.org/officeDocument/2006/relationships/image" Target="../media/image35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80.png"  /><Relationship Id="rId11" Type="http://schemas.openxmlformats.org/officeDocument/2006/relationships/image" Target="../media/image381.png"  /><Relationship Id="rId12" Type="http://schemas.openxmlformats.org/officeDocument/2006/relationships/image" Target="../media/image382.png"  /><Relationship Id="rId13" Type="http://schemas.openxmlformats.org/officeDocument/2006/relationships/image" Target="../media/image383.png"  /><Relationship Id="rId14" Type="http://schemas.openxmlformats.org/officeDocument/2006/relationships/image" Target="../media/image384.png"  /><Relationship Id="rId15" Type="http://schemas.openxmlformats.org/officeDocument/2006/relationships/image" Target="../media/image385.png"  /><Relationship Id="rId16" Type="http://schemas.openxmlformats.org/officeDocument/2006/relationships/image" Target="../media/image386.png"  /><Relationship Id="rId17" Type="http://schemas.openxmlformats.org/officeDocument/2006/relationships/image" Target="../media/image387.png"  /><Relationship Id="rId18" Type="http://schemas.openxmlformats.org/officeDocument/2006/relationships/image" Target="../media/image388.png"  /><Relationship Id="rId19" Type="http://schemas.openxmlformats.org/officeDocument/2006/relationships/image" Target="../media/image389.png"  /><Relationship Id="rId2" Type="http://schemas.openxmlformats.org/officeDocument/2006/relationships/image" Target="../media/image372.png"  /><Relationship Id="rId20" Type="http://schemas.openxmlformats.org/officeDocument/2006/relationships/image" Target="../media/image390.png"  /><Relationship Id="rId21" Type="http://schemas.openxmlformats.org/officeDocument/2006/relationships/image" Target="../media/image391.png"  /><Relationship Id="rId22" Type="http://schemas.openxmlformats.org/officeDocument/2006/relationships/image" Target="../media/image392.png"  /><Relationship Id="rId23" Type="http://schemas.openxmlformats.org/officeDocument/2006/relationships/image" Target="../media/image393.png"  /><Relationship Id="rId24" Type="http://schemas.openxmlformats.org/officeDocument/2006/relationships/image" Target="../media/image394.png"  /><Relationship Id="rId25" Type="http://schemas.openxmlformats.org/officeDocument/2006/relationships/image" Target="../media/image395.png"  /><Relationship Id="rId26" Type="http://schemas.openxmlformats.org/officeDocument/2006/relationships/image" Target="../media/image396.png"  /><Relationship Id="rId27" Type="http://schemas.openxmlformats.org/officeDocument/2006/relationships/image" Target="../media/image397.png"  /><Relationship Id="rId28" Type="http://schemas.openxmlformats.org/officeDocument/2006/relationships/image" Target="../media/image398.png"  /><Relationship Id="rId29" Type="http://schemas.openxmlformats.org/officeDocument/2006/relationships/image" Target="../media/image399.png"  /><Relationship Id="rId3" Type="http://schemas.openxmlformats.org/officeDocument/2006/relationships/image" Target="../media/image373.png"  /><Relationship Id="rId30" Type="http://schemas.openxmlformats.org/officeDocument/2006/relationships/image" Target="../media/image400.png"  /><Relationship Id="rId31" Type="http://schemas.openxmlformats.org/officeDocument/2006/relationships/image" Target="../media/image401.png"  /><Relationship Id="rId4" Type="http://schemas.openxmlformats.org/officeDocument/2006/relationships/image" Target="../media/image374.png"  /><Relationship Id="rId5" Type="http://schemas.openxmlformats.org/officeDocument/2006/relationships/image" Target="../media/image375.png"  /><Relationship Id="rId6" Type="http://schemas.openxmlformats.org/officeDocument/2006/relationships/image" Target="../media/image376.png"  /><Relationship Id="rId7" Type="http://schemas.openxmlformats.org/officeDocument/2006/relationships/image" Target="../media/image377.png"  /><Relationship Id="rId8" Type="http://schemas.openxmlformats.org/officeDocument/2006/relationships/image" Target="../media/image378.png"  /><Relationship Id="rId9" Type="http://schemas.openxmlformats.org/officeDocument/2006/relationships/image" Target="../media/image37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3.png"  /><Relationship Id="rId11" Type="http://schemas.openxmlformats.org/officeDocument/2006/relationships/image" Target="../media/image408.png"  /><Relationship Id="rId12" Type="http://schemas.openxmlformats.org/officeDocument/2006/relationships/image" Target="../media/image113.png"  /><Relationship Id="rId13" Type="http://schemas.openxmlformats.org/officeDocument/2006/relationships/image" Target="../media/image409.png"  /><Relationship Id="rId14" Type="http://schemas.openxmlformats.org/officeDocument/2006/relationships/image" Target="../media/image113.png"  /><Relationship Id="rId15" Type="http://schemas.openxmlformats.org/officeDocument/2006/relationships/image" Target="../media/image410.png"  /><Relationship Id="rId16" Type="http://schemas.openxmlformats.org/officeDocument/2006/relationships/image" Target="../media/image113.png"  /><Relationship Id="rId2" Type="http://schemas.openxmlformats.org/officeDocument/2006/relationships/image" Target="../media/image1.png"  /><Relationship Id="rId3" Type="http://schemas.openxmlformats.org/officeDocument/2006/relationships/image" Target="../media/image402.png"  /><Relationship Id="rId4" Type="http://schemas.openxmlformats.org/officeDocument/2006/relationships/image" Target="../media/image403.png"  /><Relationship Id="rId5" Type="http://schemas.openxmlformats.org/officeDocument/2006/relationships/image" Target="../media/image404.png"  /><Relationship Id="rId6" Type="http://schemas.openxmlformats.org/officeDocument/2006/relationships/image" Target="../media/image405.png"  /><Relationship Id="rId7" Type="http://schemas.openxmlformats.org/officeDocument/2006/relationships/image" Target="../media/image406.png"  /><Relationship Id="rId8" Type="http://schemas.openxmlformats.org/officeDocument/2006/relationships/image" Target="../media/image113.png"  /><Relationship Id="rId9" Type="http://schemas.openxmlformats.org/officeDocument/2006/relationships/image" Target="../media/image40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1.png"  /><Relationship Id="rId3" Type="http://schemas.openxmlformats.org/officeDocument/2006/relationships/image" Target="../media/image4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8.png"  /><Relationship Id="rId11" Type="http://schemas.openxmlformats.org/officeDocument/2006/relationships/image" Target="../media/image89.png"  /><Relationship Id="rId12" Type="http://schemas.openxmlformats.org/officeDocument/2006/relationships/image" Target="../media/image90.png"  /><Relationship Id="rId13" Type="http://schemas.openxmlformats.org/officeDocument/2006/relationships/image" Target="../media/image91.png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Relationship Id="rId8" Type="http://schemas.openxmlformats.org/officeDocument/2006/relationships/image" Target="../media/image86.png"  /><Relationship Id="rId9" Type="http://schemas.openxmlformats.org/officeDocument/2006/relationships/image" Target="../media/image8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0.png"  /><Relationship Id="rId11" Type="http://schemas.openxmlformats.org/officeDocument/2006/relationships/image" Target="../media/image101.png"  /><Relationship Id="rId12" Type="http://schemas.openxmlformats.org/officeDocument/2006/relationships/image" Target="../media/image102.png"  /><Relationship Id="rId13" Type="http://schemas.openxmlformats.org/officeDocument/2006/relationships/image" Target="../media/image103.png"  /><Relationship Id="rId14" Type="http://schemas.openxmlformats.org/officeDocument/2006/relationships/image" Target="../media/image104.png"  /><Relationship Id="rId15" Type="http://schemas.openxmlformats.org/officeDocument/2006/relationships/image" Target="../media/image105.png"  /><Relationship Id="rId16" Type="http://schemas.openxmlformats.org/officeDocument/2006/relationships/image" Target="../media/image106.png"  /><Relationship Id="rId17" Type="http://schemas.openxmlformats.org/officeDocument/2006/relationships/image" Target="../media/image107.png"  /><Relationship Id="rId18" Type="http://schemas.openxmlformats.org/officeDocument/2006/relationships/image" Target="../media/image108.png"  /><Relationship Id="rId19" Type="http://schemas.openxmlformats.org/officeDocument/2006/relationships/image" Target="../media/image109.png"  /><Relationship Id="rId2" Type="http://schemas.openxmlformats.org/officeDocument/2006/relationships/image" Target="../media/image92.png"  /><Relationship Id="rId20" Type="http://schemas.openxmlformats.org/officeDocument/2006/relationships/image" Target="../media/image110.png"  /><Relationship Id="rId21" Type="http://schemas.openxmlformats.org/officeDocument/2006/relationships/image" Target="../media/image111.png"  /><Relationship Id="rId22" Type="http://schemas.openxmlformats.org/officeDocument/2006/relationships/image" Target="../media/image112.png"  /><Relationship Id="rId23" Type="http://schemas.openxmlformats.org/officeDocument/2006/relationships/image" Target="../media/image113.png"  /><Relationship Id="rId24" Type="http://schemas.openxmlformats.org/officeDocument/2006/relationships/image" Target="../media/image114.png"  /><Relationship Id="rId25" Type="http://schemas.openxmlformats.org/officeDocument/2006/relationships/image" Target="../media/image115.png"  /><Relationship Id="rId26" Type="http://schemas.openxmlformats.org/officeDocument/2006/relationships/image" Target="../media/image116.png"  /><Relationship Id="rId27" Type="http://schemas.openxmlformats.org/officeDocument/2006/relationships/image" Target="../media/image117.png"  /><Relationship Id="rId28" Type="http://schemas.openxmlformats.org/officeDocument/2006/relationships/image" Target="../media/image118.png"  /><Relationship Id="rId29" Type="http://schemas.openxmlformats.org/officeDocument/2006/relationships/image" Target="../media/image119.png"  /><Relationship Id="rId3" Type="http://schemas.openxmlformats.org/officeDocument/2006/relationships/image" Target="../media/image93.png"  /><Relationship Id="rId30" Type="http://schemas.openxmlformats.org/officeDocument/2006/relationships/image" Target="../media/image120.png"  /><Relationship Id="rId31" Type="http://schemas.openxmlformats.org/officeDocument/2006/relationships/image" Target="../media/image121.png"  /><Relationship Id="rId32" Type="http://schemas.openxmlformats.org/officeDocument/2006/relationships/image" Target="../media/image122.png"  /><Relationship Id="rId33" Type="http://schemas.openxmlformats.org/officeDocument/2006/relationships/image" Target="../media/image123.png"  /><Relationship Id="rId34" Type="http://schemas.openxmlformats.org/officeDocument/2006/relationships/image" Target="../media/image124.png"  /><Relationship Id="rId35" Type="http://schemas.openxmlformats.org/officeDocument/2006/relationships/image" Target="../media/image125.png"  /><Relationship Id="rId36" Type="http://schemas.openxmlformats.org/officeDocument/2006/relationships/image" Target="../media/image126.png"  /><Relationship Id="rId37" Type="http://schemas.openxmlformats.org/officeDocument/2006/relationships/image" Target="../media/image127.png"  /><Relationship Id="rId38" Type="http://schemas.openxmlformats.org/officeDocument/2006/relationships/image" Target="../media/image128.png"  /><Relationship Id="rId39" Type="http://schemas.openxmlformats.org/officeDocument/2006/relationships/image" Target="../media/image129.png"  /><Relationship Id="rId4" Type="http://schemas.openxmlformats.org/officeDocument/2006/relationships/image" Target="../media/image94.png"  /><Relationship Id="rId40" Type="http://schemas.openxmlformats.org/officeDocument/2006/relationships/image" Target="../media/image130.png"  /><Relationship Id="rId41" Type="http://schemas.openxmlformats.org/officeDocument/2006/relationships/image" Target="../media/image131.png"  /><Relationship Id="rId42" Type="http://schemas.openxmlformats.org/officeDocument/2006/relationships/image" Target="../media/image132.png"  /><Relationship Id="rId5" Type="http://schemas.openxmlformats.org/officeDocument/2006/relationships/image" Target="../media/image95.png"  /><Relationship Id="rId6" Type="http://schemas.openxmlformats.org/officeDocument/2006/relationships/image" Target="../media/image96.png"  /><Relationship Id="rId7" Type="http://schemas.openxmlformats.org/officeDocument/2006/relationships/image" Target="../media/image97.png"  /><Relationship Id="rId8" Type="http://schemas.openxmlformats.org/officeDocument/2006/relationships/image" Target="../media/image98.png"  /><Relationship Id="rId9" Type="http://schemas.openxmlformats.org/officeDocument/2006/relationships/image" Target="../media/image9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1.png"  /><Relationship Id="rId11" Type="http://schemas.openxmlformats.org/officeDocument/2006/relationships/image" Target="../media/image142.png"  /><Relationship Id="rId12" Type="http://schemas.openxmlformats.org/officeDocument/2006/relationships/image" Target="../media/image143.png"  /><Relationship Id="rId13" Type="http://schemas.openxmlformats.org/officeDocument/2006/relationships/image" Target="../media/image144.png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Relationship Id="rId5" Type="http://schemas.openxmlformats.org/officeDocument/2006/relationships/image" Target="../media/image136.png"  /><Relationship Id="rId6" Type="http://schemas.openxmlformats.org/officeDocument/2006/relationships/image" Target="../media/image137.png"  /><Relationship Id="rId7" Type="http://schemas.openxmlformats.org/officeDocument/2006/relationships/image" Target="../media/image138.png"  /><Relationship Id="rId8" Type="http://schemas.openxmlformats.org/officeDocument/2006/relationships/image" Target="../media/image139.png"  /><Relationship Id="rId9" Type="http://schemas.openxmlformats.org/officeDocument/2006/relationships/image" Target="../media/image14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3.png"  /><Relationship Id="rId11" Type="http://schemas.openxmlformats.org/officeDocument/2006/relationships/image" Target="../media/image154.png"  /><Relationship Id="rId12" Type="http://schemas.openxmlformats.org/officeDocument/2006/relationships/image" Target="../media/image155.png"  /><Relationship Id="rId13" Type="http://schemas.openxmlformats.org/officeDocument/2006/relationships/image" Target="../media/image156.png"  /><Relationship Id="rId14" Type="http://schemas.openxmlformats.org/officeDocument/2006/relationships/image" Target="../media/image157.png"  /><Relationship Id="rId15" Type="http://schemas.openxmlformats.org/officeDocument/2006/relationships/image" Target="../media/image158.png"  /><Relationship Id="rId16" Type="http://schemas.openxmlformats.org/officeDocument/2006/relationships/image" Target="../media/image159.png"  /><Relationship Id="rId17" Type="http://schemas.openxmlformats.org/officeDocument/2006/relationships/image" Target="../media/image160.png"  /><Relationship Id="rId18" Type="http://schemas.openxmlformats.org/officeDocument/2006/relationships/image" Target="../media/image161.png"  /><Relationship Id="rId19" Type="http://schemas.openxmlformats.org/officeDocument/2006/relationships/image" Target="../media/image162.png"  /><Relationship Id="rId2" Type="http://schemas.openxmlformats.org/officeDocument/2006/relationships/image" Target="../media/image145.png"  /><Relationship Id="rId20" Type="http://schemas.openxmlformats.org/officeDocument/2006/relationships/image" Target="../media/image163.png"  /><Relationship Id="rId21" Type="http://schemas.openxmlformats.org/officeDocument/2006/relationships/image" Target="../media/image164.png"  /><Relationship Id="rId22" Type="http://schemas.openxmlformats.org/officeDocument/2006/relationships/image" Target="../media/image165.png"  /><Relationship Id="rId23" Type="http://schemas.openxmlformats.org/officeDocument/2006/relationships/image" Target="../media/image166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150.png"  /><Relationship Id="rId8" Type="http://schemas.openxmlformats.org/officeDocument/2006/relationships/image" Target="../media/image151.png"  /><Relationship Id="rId9" Type="http://schemas.openxmlformats.org/officeDocument/2006/relationships/image" Target="../media/image15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5.png"  /><Relationship Id="rId11" Type="http://schemas.openxmlformats.org/officeDocument/2006/relationships/image" Target="../media/image176.png"  /><Relationship Id="rId12" Type="http://schemas.openxmlformats.org/officeDocument/2006/relationships/image" Target="../media/image177.png"  /><Relationship Id="rId13" Type="http://schemas.openxmlformats.org/officeDocument/2006/relationships/image" Target="../media/image178.png"  /><Relationship Id="rId14" Type="http://schemas.openxmlformats.org/officeDocument/2006/relationships/image" Target="../media/image179.png"  /><Relationship Id="rId15" Type="http://schemas.openxmlformats.org/officeDocument/2006/relationships/image" Target="../media/image180.png"  /><Relationship Id="rId16" Type="http://schemas.openxmlformats.org/officeDocument/2006/relationships/image" Target="../media/image181.png"  /><Relationship Id="rId17" Type="http://schemas.openxmlformats.org/officeDocument/2006/relationships/image" Target="../media/image182.png"  /><Relationship Id="rId18" Type="http://schemas.openxmlformats.org/officeDocument/2006/relationships/image" Target="../media/image183.png"  /><Relationship Id="rId19" Type="http://schemas.openxmlformats.org/officeDocument/2006/relationships/image" Target="../media/image184.png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Relationship Id="rId4" Type="http://schemas.openxmlformats.org/officeDocument/2006/relationships/image" Target="../media/image169.png"  /><Relationship Id="rId5" Type="http://schemas.openxmlformats.org/officeDocument/2006/relationships/image" Target="../media/image170.png"  /><Relationship Id="rId6" Type="http://schemas.openxmlformats.org/officeDocument/2006/relationships/image" Target="../media/image171.png"  /><Relationship Id="rId7" Type="http://schemas.openxmlformats.org/officeDocument/2006/relationships/image" Target="../media/image172.png"  /><Relationship Id="rId8" Type="http://schemas.openxmlformats.org/officeDocument/2006/relationships/image" Target="../media/image173.png"  /><Relationship Id="rId9" Type="http://schemas.openxmlformats.org/officeDocument/2006/relationships/image" Target="../media/image17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2912" y="3176433"/>
            <a:ext cx="8601121" cy="2842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4132" y="5346110"/>
            <a:ext cx="11535923" cy="11018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3086" y="3849518"/>
            <a:ext cx="101637" cy="2416843"/>
            <a:chOff x="1593086" y="3849518"/>
            <a:chExt cx="101637" cy="24168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3086" y="3849518"/>
              <a:ext cx="101637" cy="2416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657" y="6252203"/>
            <a:ext cx="22613" cy="2388547"/>
            <a:chOff x="1621657" y="6252203"/>
            <a:chExt cx="22613" cy="23885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57" y="6252203"/>
              <a:ext cx="22613" cy="238854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5416" y="7156995"/>
            <a:ext cx="1854402" cy="8188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31309" y="7832414"/>
            <a:ext cx="6734518" cy="5635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29987" y="3740905"/>
            <a:ext cx="1831317" cy="1677723"/>
            <a:chOff x="8929987" y="3740905"/>
            <a:chExt cx="1831317" cy="16777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29987" y="3740905"/>
              <a:ext cx="1831317" cy="1677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1412957"/>
            <a:ext cx="16252860" cy="96706"/>
            <a:chOff x="1095273" y="1412957"/>
            <a:chExt cx="16252860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1412957"/>
              <a:ext cx="16252860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211" y="464046"/>
            <a:ext cx="2936354" cy="967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2851" y="4728707"/>
            <a:ext cx="7812864" cy="4088597"/>
            <a:chOff x="10472851" y="4728707"/>
            <a:chExt cx="7812864" cy="40885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2851" y="4728707"/>
              <a:ext cx="7812864" cy="40885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5273" y="2318997"/>
            <a:ext cx="9377577" cy="5626941"/>
            <a:chOff x="1095273" y="2318997"/>
            <a:chExt cx="9377577" cy="56269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5273" y="2318997"/>
              <a:ext cx="9377577" cy="5626941"/>
              <a:chOff x="1095273" y="2318997"/>
              <a:chExt cx="9377577" cy="562694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5273" y="2318997"/>
                <a:ext cx="9377577" cy="56269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69164" y="2390354"/>
              <a:ext cx="9216272" cy="5466627"/>
              <a:chOff x="1169164" y="2390354"/>
              <a:chExt cx="9216272" cy="546662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9164" y="2390354"/>
                <a:ext cx="9216272" cy="5466627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36782" y="484617"/>
            <a:ext cx="1497345" cy="831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22880" y="4348829"/>
            <a:ext cx="1069576" cy="861194"/>
            <a:chOff x="10922880" y="4348829"/>
            <a:chExt cx="1069576" cy="8611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120000">
              <a:off x="10922880" y="4348829"/>
              <a:ext cx="1069576" cy="86119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60700" y="4346095"/>
            <a:ext cx="4704373" cy="8957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211" y="463889"/>
            <a:ext cx="2936354" cy="962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5273" y="2318997"/>
            <a:ext cx="9679995" cy="5808405"/>
            <a:chOff x="1095273" y="2318997"/>
            <a:chExt cx="9679995" cy="58084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95273" y="2318997"/>
              <a:ext cx="9679995" cy="5808405"/>
              <a:chOff x="1095273" y="2318997"/>
              <a:chExt cx="9679995" cy="580840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95273" y="2318997"/>
                <a:ext cx="9679995" cy="580840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71547" y="2392655"/>
              <a:ext cx="9513488" cy="5642921"/>
              <a:chOff x="1171547" y="2392655"/>
              <a:chExt cx="9513488" cy="564292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1547" y="2392655"/>
                <a:ext cx="9513488" cy="564292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1019012" y="2370357"/>
            <a:ext cx="6171429" cy="5701863"/>
            <a:chOff x="11019012" y="2370357"/>
            <a:chExt cx="6171429" cy="57018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9012" y="2370357"/>
              <a:ext cx="6171429" cy="570186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27478" y="484617"/>
            <a:ext cx="7421850" cy="8506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211" y="463889"/>
            <a:ext cx="2936354" cy="9620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34109" y="484617"/>
            <a:ext cx="5640012" cy="831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5273" y="2318997"/>
            <a:ext cx="9679995" cy="5808405"/>
            <a:chOff x="1095273" y="2318997"/>
            <a:chExt cx="9679995" cy="58084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95273" y="2318997"/>
              <a:ext cx="9679995" cy="5808405"/>
              <a:chOff x="1095273" y="2318997"/>
              <a:chExt cx="9679995" cy="580840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5273" y="2318997"/>
                <a:ext cx="9679995" cy="580840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71547" y="2392655"/>
              <a:ext cx="9513488" cy="5642921"/>
              <a:chOff x="1171547" y="2392655"/>
              <a:chExt cx="9513488" cy="564292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1547" y="2392655"/>
                <a:ext cx="9513488" cy="564292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178913" y="3074645"/>
            <a:ext cx="8106801" cy="4702446"/>
            <a:chOff x="10178913" y="3074645"/>
            <a:chExt cx="8106801" cy="47024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8913" y="3074645"/>
              <a:ext cx="8106801" cy="4702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211" y="463992"/>
            <a:ext cx="2936354" cy="9655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48475" y="559395"/>
            <a:ext cx="7868098" cy="1031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30716" y="2852948"/>
            <a:ext cx="4786849" cy="4740503"/>
            <a:chOff x="11730716" y="2852948"/>
            <a:chExt cx="4786849" cy="47405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0716" y="2852948"/>
              <a:ext cx="4786849" cy="4740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5273" y="2318997"/>
            <a:ext cx="9679995" cy="5808405"/>
            <a:chOff x="1095273" y="2318997"/>
            <a:chExt cx="9679995" cy="58084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5273" y="2318997"/>
              <a:ext cx="9679995" cy="5808405"/>
              <a:chOff x="1095273" y="2318997"/>
              <a:chExt cx="9679995" cy="58084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5273" y="2318997"/>
                <a:ext cx="9679995" cy="580840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1547" y="2392655"/>
              <a:ext cx="9513488" cy="5642921"/>
              <a:chOff x="1171547" y="2392655"/>
              <a:chExt cx="9513488" cy="564292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1547" y="2392655"/>
                <a:ext cx="9513488" cy="5642921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80000">
            <a:off x="11039565" y="7833361"/>
            <a:ext cx="6876202" cy="11794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20000">
            <a:off x="1709202" y="8608289"/>
            <a:ext cx="9259626" cy="15706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211" y="464020"/>
            <a:ext cx="2936355" cy="9660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71022" y="472862"/>
            <a:ext cx="5679222" cy="1037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5273" y="1651309"/>
            <a:ext cx="16084152" cy="6286699"/>
            <a:chOff x="1095273" y="1651309"/>
            <a:chExt cx="16084152" cy="62866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273" y="1651309"/>
              <a:ext cx="16084152" cy="6286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2078" y="0"/>
            <a:ext cx="17107025" cy="10264935"/>
            <a:chOff x="322078" y="0"/>
            <a:chExt cx="17107025" cy="102649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22078" y="0"/>
              <a:ext cx="17107025" cy="10264935"/>
              <a:chOff x="322078" y="0"/>
              <a:chExt cx="17107025" cy="102649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2078" y="0"/>
                <a:ext cx="17107025" cy="102649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56873" y="130173"/>
              <a:ext cx="16812764" cy="9972483"/>
              <a:chOff x="456873" y="130173"/>
              <a:chExt cx="16812764" cy="997248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6873" y="130173"/>
                <a:ext cx="16812764" cy="997248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161" y="79311"/>
            <a:ext cx="5679727" cy="10368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475" y="1005080"/>
            <a:ext cx="415003" cy="1302041"/>
            <a:chOff x="1586475" y="1005080"/>
            <a:chExt cx="415003" cy="13020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86475" y="1005080"/>
              <a:ext cx="415003" cy="13020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71981" y="2596709"/>
            <a:ext cx="415003" cy="1302041"/>
            <a:chOff x="2571981" y="2596709"/>
            <a:chExt cx="415003" cy="13020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2571981" y="2596709"/>
              <a:ext cx="415003" cy="13020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52828" y="3830427"/>
            <a:ext cx="415003" cy="1302041"/>
            <a:chOff x="4452828" y="3830427"/>
            <a:chExt cx="415003" cy="13020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452828" y="3830427"/>
              <a:ext cx="415003" cy="13020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28772" y="3254760"/>
            <a:ext cx="415003" cy="2455898"/>
            <a:chOff x="8328772" y="3254760"/>
            <a:chExt cx="415003" cy="24558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328772" y="3254760"/>
              <a:ext cx="415003" cy="24558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80374" y="4688949"/>
            <a:ext cx="415003" cy="1302041"/>
            <a:chOff x="9780374" y="4688949"/>
            <a:chExt cx="415003" cy="13020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780374" y="4688949"/>
              <a:ext cx="415003" cy="13020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75590" y="6676704"/>
            <a:ext cx="2235620" cy="1402463"/>
            <a:chOff x="8875590" y="6676704"/>
            <a:chExt cx="2235620" cy="14024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75590" y="6676704"/>
              <a:ext cx="2235620" cy="1402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2078" y="0"/>
            <a:ext cx="17107025" cy="10264935"/>
            <a:chOff x="322078" y="0"/>
            <a:chExt cx="17107025" cy="102649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22078" y="0"/>
              <a:ext cx="17107025" cy="10264935"/>
              <a:chOff x="322078" y="0"/>
              <a:chExt cx="17107025" cy="102649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2078" y="0"/>
                <a:ext cx="17107025" cy="102649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56873" y="130173"/>
              <a:ext cx="16812764" cy="9972483"/>
              <a:chOff x="456873" y="130173"/>
              <a:chExt cx="16812764" cy="997248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6873" y="130173"/>
                <a:ext cx="16812764" cy="997248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49" y="146538"/>
            <a:ext cx="6110174" cy="10368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56846" y="6473089"/>
            <a:ext cx="415003" cy="1459909"/>
            <a:chOff x="2656846" y="6473089"/>
            <a:chExt cx="415003" cy="14599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656846" y="6473089"/>
              <a:ext cx="415003" cy="14599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82258" y="6501812"/>
            <a:ext cx="1416254" cy="1285192"/>
            <a:chOff x="4082258" y="6501812"/>
            <a:chExt cx="1416254" cy="12851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2258" y="6501812"/>
              <a:ext cx="1416254" cy="12851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58766" y="3997348"/>
            <a:ext cx="1416254" cy="1285192"/>
            <a:chOff x="14158766" y="3997348"/>
            <a:chExt cx="1416254" cy="12851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8766" y="3997348"/>
              <a:ext cx="1416254" cy="12851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98512" y="7632805"/>
            <a:ext cx="415003" cy="1459909"/>
            <a:chOff x="5498512" y="7632805"/>
            <a:chExt cx="415003" cy="14599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5498512" y="7632805"/>
              <a:ext cx="415003" cy="14599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10571" y="9052801"/>
            <a:ext cx="415003" cy="1459909"/>
            <a:chOff x="6410571" y="9052801"/>
            <a:chExt cx="415003" cy="14599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410571" y="9052801"/>
              <a:ext cx="415003" cy="14599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05401" y="9052801"/>
            <a:ext cx="415003" cy="1459909"/>
            <a:chOff x="8205401" y="9052801"/>
            <a:chExt cx="415003" cy="14599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205401" y="9052801"/>
              <a:ext cx="415003" cy="14599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31977" y="9052801"/>
            <a:ext cx="415003" cy="1459909"/>
            <a:chOff x="9931977" y="9052801"/>
            <a:chExt cx="415003" cy="14599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931977" y="9052801"/>
              <a:ext cx="415003" cy="14599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47532" y="9065499"/>
            <a:ext cx="415003" cy="1459909"/>
            <a:chOff x="11647532" y="9065499"/>
            <a:chExt cx="415003" cy="14599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1647532" y="9065499"/>
              <a:ext cx="415003" cy="14599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87977" y="9065499"/>
            <a:ext cx="415003" cy="1459909"/>
            <a:chOff x="13487977" y="9065499"/>
            <a:chExt cx="415003" cy="14599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487977" y="9065499"/>
              <a:ext cx="415003" cy="14599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59392" y="7632805"/>
            <a:ext cx="415003" cy="1459909"/>
            <a:chOff x="14659392" y="7632805"/>
            <a:chExt cx="415003" cy="145990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59392" y="7632805"/>
              <a:ext cx="415003" cy="14599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659392" y="5771857"/>
            <a:ext cx="415003" cy="1459909"/>
            <a:chOff x="14659392" y="5771857"/>
            <a:chExt cx="415003" cy="145990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59392" y="5771857"/>
              <a:ext cx="415003" cy="1459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2078" y="0"/>
            <a:ext cx="17107025" cy="10264935"/>
            <a:chOff x="322078" y="0"/>
            <a:chExt cx="17107025" cy="102649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22078" y="0"/>
              <a:ext cx="17107025" cy="10264935"/>
              <a:chOff x="322078" y="0"/>
              <a:chExt cx="17107025" cy="102649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2078" y="0"/>
                <a:ext cx="17107025" cy="102649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56873" y="130173"/>
              <a:ext cx="16812764" cy="9972483"/>
              <a:chOff x="456873" y="130173"/>
              <a:chExt cx="16812764" cy="997248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6873" y="130173"/>
                <a:ext cx="16812764" cy="997248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49" y="176465"/>
            <a:ext cx="7012165" cy="9661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02966" y="5955556"/>
            <a:ext cx="1697133" cy="2593899"/>
            <a:chOff x="12102966" y="5955556"/>
            <a:chExt cx="1697133" cy="25938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2966" y="5955556"/>
              <a:ext cx="1697133" cy="25938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75590" y="6566349"/>
            <a:ext cx="2219747" cy="1513264"/>
            <a:chOff x="8875590" y="6566349"/>
            <a:chExt cx="2219747" cy="15132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5590" y="6566349"/>
              <a:ext cx="2219747" cy="15132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59162" y="6806000"/>
            <a:ext cx="893011" cy="893011"/>
            <a:chOff x="11159162" y="6806000"/>
            <a:chExt cx="893011" cy="8930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59162" y="6806000"/>
              <a:ext cx="893011" cy="8930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2078" y="0"/>
            <a:ext cx="17107025" cy="10264935"/>
            <a:chOff x="322078" y="0"/>
            <a:chExt cx="17107025" cy="102649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22078" y="0"/>
              <a:ext cx="17107025" cy="10264935"/>
              <a:chOff x="322078" y="0"/>
              <a:chExt cx="17107025" cy="102649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2078" y="0"/>
                <a:ext cx="17107025" cy="102649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56873" y="130173"/>
              <a:ext cx="16812764" cy="9972483"/>
              <a:chOff x="456873" y="130173"/>
              <a:chExt cx="16812764" cy="997248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6873" y="130173"/>
                <a:ext cx="16812764" cy="997248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49" y="176465"/>
            <a:ext cx="6926851" cy="9661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81310" y="5946280"/>
            <a:ext cx="1084477" cy="1028571"/>
            <a:chOff x="2181310" y="5946280"/>
            <a:chExt cx="1084477" cy="10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1310" y="5946280"/>
              <a:ext cx="1084477" cy="10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8859" y="6617143"/>
            <a:ext cx="2219747" cy="1513264"/>
            <a:chOff x="6528859" y="6617143"/>
            <a:chExt cx="2219747" cy="15132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8859" y="6617143"/>
              <a:ext cx="2219747" cy="15132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9652" y="4834040"/>
            <a:ext cx="947793" cy="947793"/>
            <a:chOff x="2249652" y="4834040"/>
            <a:chExt cx="947793" cy="9477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60000">
              <a:off x="2249652" y="4834040"/>
              <a:ext cx="947793" cy="9477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99382" y="4123374"/>
            <a:ext cx="947793" cy="947793"/>
            <a:chOff x="4099382" y="4123374"/>
            <a:chExt cx="947793" cy="9477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099382" y="4123374"/>
              <a:ext cx="947793" cy="9477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70213" y="4207794"/>
            <a:ext cx="947793" cy="775953"/>
            <a:chOff x="6770213" y="4207794"/>
            <a:chExt cx="947793" cy="7759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60000">
              <a:off x="6770213" y="4207794"/>
              <a:ext cx="947793" cy="7759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53725" y="5151056"/>
            <a:ext cx="947793" cy="947793"/>
            <a:chOff x="7253725" y="5151056"/>
            <a:chExt cx="947793" cy="9477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60000">
              <a:off x="7253725" y="5151056"/>
              <a:ext cx="947793" cy="947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211" y="486676"/>
            <a:ext cx="6676135" cy="8960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96076" y="681525"/>
            <a:ext cx="5740813" cy="657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83781" y="1509664"/>
            <a:ext cx="14014730" cy="8776051"/>
            <a:chOff x="1983781" y="1509664"/>
            <a:chExt cx="14014730" cy="87760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3781" y="1509664"/>
              <a:ext cx="14014730" cy="8776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4564" y="1102703"/>
            <a:ext cx="1552238" cy="7766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2040" y="1231905"/>
            <a:ext cx="1830379" cy="13873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4564" y="3140320"/>
            <a:ext cx="2290819" cy="7766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4564" y="5890004"/>
            <a:ext cx="3859657" cy="7766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4564" y="7676749"/>
            <a:ext cx="3121085" cy="847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83" y="5671718"/>
            <a:ext cx="8615923" cy="35714"/>
            <a:chOff x="65783" y="5671718"/>
            <a:chExt cx="8615923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5783" y="5671718"/>
              <a:ext cx="8615923" cy="3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40639" y="1714279"/>
            <a:ext cx="3208443" cy="5590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40639" y="2139416"/>
            <a:ext cx="2466424" cy="5590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40639" y="3751906"/>
            <a:ext cx="4803605" cy="5590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40639" y="4240802"/>
            <a:ext cx="4135500" cy="5590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40639" y="4729697"/>
            <a:ext cx="2532510" cy="5590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40639" y="6583954"/>
            <a:ext cx="2866243" cy="5590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40639" y="8288328"/>
            <a:ext cx="2733624" cy="6102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40639" y="9199538"/>
            <a:ext cx="2466424" cy="6102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40639" y="8743933"/>
            <a:ext cx="2466424" cy="6102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40639" y="5194135"/>
            <a:ext cx="2466424" cy="5590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40639" y="7006240"/>
            <a:ext cx="1931805" cy="5590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73806" y="2562296"/>
            <a:ext cx="3400862" cy="5590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5946" y="4783023"/>
            <a:ext cx="13704211" cy="642845"/>
            <a:chOff x="1895946" y="4783023"/>
            <a:chExt cx="13704211" cy="6428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946" y="4783023"/>
              <a:ext cx="13704211" cy="6428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211" y="486676"/>
            <a:ext cx="7721535" cy="9165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95946" y="1572001"/>
            <a:ext cx="14615431" cy="8713713"/>
            <a:chOff x="1895946" y="1572001"/>
            <a:chExt cx="14615431" cy="87137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5946" y="1572001"/>
              <a:ext cx="14615431" cy="87137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86427" y="773405"/>
            <a:ext cx="6833032" cy="7025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97587" y="1488440"/>
            <a:ext cx="6925271" cy="3654417"/>
            <a:chOff x="5297587" y="1488440"/>
            <a:chExt cx="6925271" cy="36544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7587" y="1488440"/>
              <a:ext cx="6925271" cy="36544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211" y="486676"/>
            <a:ext cx="5848059" cy="8960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49119" y="681225"/>
            <a:ext cx="1243975" cy="6439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7685" y="5616177"/>
            <a:ext cx="2829298" cy="2829298"/>
            <a:chOff x="1197685" y="5616177"/>
            <a:chExt cx="2829298" cy="28292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685" y="5616177"/>
              <a:ext cx="2829298" cy="28292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846" y="8479127"/>
            <a:ext cx="3844881" cy="6086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7685" y="5616177"/>
            <a:ext cx="2829298" cy="2829298"/>
            <a:chOff x="1197685" y="5616177"/>
            <a:chExt cx="2829298" cy="28292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685" y="5616177"/>
              <a:ext cx="2829298" cy="28292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3846" y="8479127"/>
            <a:ext cx="3844881" cy="6086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25302" y="5663794"/>
            <a:ext cx="2829298" cy="2829298"/>
            <a:chOff x="5525302" y="5663794"/>
            <a:chExt cx="2829298" cy="28292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5302" y="5663794"/>
              <a:ext cx="2829298" cy="28292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47015" y="8526744"/>
            <a:ext cx="2510633" cy="5479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25302" y="5663794"/>
            <a:ext cx="2829298" cy="2829298"/>
            <a:chOff x="5525302" y="5663794"/>
            <a:chExt cx="2829298" cy="28292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25302" y="5663794"/>
              <a:ext cx="2829298" cy="282929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47015" y="8526744"/>
            <a:ext cx="2510633" cy="5479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25302" y="5663794"/>
            <a:ext cx="2829298" cy="2829298"/>
            <a:chOff x="5525302" y="5663794"/>
            <a:chExt cx="2829298" cy="28292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25302" y="5663794"/>
              <a:ext cx="2829298" cy="282929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4450" y="8479125"/>
            <a:ext cx="3106957" cy="6086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93131" y="5616177"/>
            <a:ext cx="2829298" cy="2829298"/>
            <a:chOff x="9993131" y="5616177"/>
            <a:chExt cx="2829298" cy="28292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93131" y="5616177"/>
              <a:ext cx="2829298" cy="282929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22206" y="8526744"/>
            <a:ext cx="2273843" cy="6086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352346" y="5616177"/>
            <a:ext cx="2829298" cy="2829298"/>
            <a:chOff x="14352346" y="5616177"/>
            <a:chExt cx="2829298" cy="28292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52346" y="5616177"/>
              <a:ext cx="2829298" cy="28292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56995" y="5440125"/>
            <a:ext cx="1598638" cy="1598638"/>
            <a:chOff x="13556995" y="5440125"/>
            <a:chExt cx="1598638" cy="15986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56995" y="5440125"/>
              <a:ext cx="1598638" cy="15986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35273" y="5440125"/>
            <a:ext cx="2082248" cy="1590701"/>
            <a:chOff x="9035273" y="5440125"/>
            <a:chExt cx="2082248" cy="159070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35273" y="5440125"/>
              <a:ext cx="2082248" cy="15907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49871" y="5394953"/>
            <a:ext cx="3085714" cy="1620000"/>
            <a:chOff x="4149871" y="5394953"/>
            <a:chExt cx="3085714" cy="16200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49871" y="5394953"/>
              <a:ext cx="3085714" cy="1620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4653" y="5394953"/>
            <a:ext cx="1516591" cy="1516591"/>
            <a:chOff x="734653" y="5394953"/>
            <a:chExt cx="1516591" cy="151659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4653" y="5394953"/>
              <a:ext cx="1516591" cy="1516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5946" y="4783023"/>
            <a:ext cx="13704211" cy="642845"/>
            <a:chOff x="1895946" y="4783023"/>
            <a:chExt cx="13704211" cy="6428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946" y="4783023"/>
              <a:ext cx="13704211" cy="6428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211" y="483180"/>
            <a:ext cx="5848059" cy="8995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85121" y="787472"/>
            <a:ext cx="6425738" cy="5956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68328" y="3840696"/>
            <a:ext cx="4133907" cy="4133907"/>
            <a:chOff x="13268328" y="3840696"/>
            <a:chExt cx="4133907" cy="41339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68328" y="3840696"/>
              <a:ext cx="4133907" cy="4133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423" y="1917864"/>
            <a:ext cx="12161905" cy="7979571"/>
            <a:chOff x="1106423" y="1917864"/>
            <a:chExt cx="12161905" cy="79795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06423" y="1917864"/>
              <a:ext cx="12146601" cy="5655761"/>
              <a:chOff x="1106423" y="1917864"/>
              <a:chExt cx="12146601" cy="56557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06423" y="1917864"/>
                <a:ext cx="12146601" cy="56557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06423" y="7545053"/>
              <a:ext cx="12152427" cy="2347221"/>
              <a:chOff x="1106423" y="7545053"/>
              <a:chExt cx="12152427" cy="234722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6423" y="7545053"/>
                <a:ext cx="12152427" cy="234722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5946" y="4783023"/>
            <a:ext cx="13704211" cy="642845"/>
            <a:chOff x="1895946" y="4783023"/>
            <a:chExt cx="13704211" cy="6428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946" y="4783023"/>
              <a:ext cx="13704211" cy="6428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211" y="486676"/>
            <a:ext cx="5848059" cy="8960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12582" y="906235"/>
            <a:ext cx="5388585" cy="6439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72122" y="3074529"/>
            <a:ext cx="3209578" cy="4702679"/>
            <a:chOff x="13672122" y="3074529"/>
            <a:chExt cx="3209578" cy="47026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72122" y="3074529"/>
              <a:ext cx="3209578" cy="47026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273" y="2385919"/>
            <a:ext cx="12159798" cy="6079899"/>
            <a:chOff x="1095273" y="2385919"/>
            <a:chExt cx="12159798" cy="6079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273" y="2385919"/>
              <a:ext cx="12159798" cy="6079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5946" y="4783023"/>
            <a:ext cx="13704211" cy="642845"/>
            <a:chOff x="1895946" y="4783023"/>
            <a:chExt cx="13704211" cy="6428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946" y="4783023"/>
              <a:ext cx="13704211" cy="6428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70991"/>
            <a:ext cx="18260805" cy="9466908"/>
            <a:chOff x="0" y="370991"/>
            <a:chExt cx="18260805" cy="94669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0991"/>
              <a:ext cx="18260805" cy="94669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34" y="508870"/>
            <a:ext cx="17910848" cy="9159087"/>
            <a:chOff x="174734" y="508870"/>
            <a:chExt cx="17910848" cy="91590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734" y="508870"/>
              <a:ext cx="17910848" cy="91590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64" y="509361"/>
            <a:ext cx="4087241" cy="9654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065" y="178241"/>
            <a:ext cx="7379781" cy="7428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5946" y="4783023"/>
            <a:ext cx="13704211" cy="642845"/>
            <a:chOff x="1895946" y="4783023"/>
            <a:chExt cx="13704211" cy="6428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946" y="4783023"/>
              <a:ext cx="13704211" cy="6428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073" y="237662"/>
            <a:ext cx="18229190" cy="9494621"/>
            <a:chOff x="45073" y="237662"/>
            <a:chExt cx="18229190" cy="94946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73" y="237662"/>
              <a:ext cx="18229190" cy="94946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073" y="8218465"/>
            <a:ext cx="5035576" cy="2096000"/>
            <a:chOff x="45073" y="8218465"/>
            <a:chExt cx="5035576" cy="2096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73" y="8218465"/>
              <a:ext cx="5035576" cy="2096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7411" y="167972"/>
            <a:ext cx="8501707" cy="9142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1905"/>
            <a:ext cx="18273631" cy="9719287"/>
            <a:chOff x="0" y="561905"/>
            <a:chExt cx="18273631" cy="9719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1905"/>
              <a:ext cx="18273631" cy="9719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99744"/>
            <a:ext cx="6176928" cy="2081448"/>
            <a:chOff x="0" y="8199744"/>
            <a:chExt cx="6176928" cy="20814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99744"/>
              <a:ext cx="6176928" cy="20814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91110" y="88279"/>
            <a:ext cx="8426711" cy="88529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76516"/>
            <a:chOff x="0" y="0"/>
            <a:chExt cx="18285714" cy="10276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76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334156"/>
            <a:ext cx="5726552" cy="1841783"/>
            <a:chOff x="0" y="8334156"/>
            <a:chExt cx="5726552" cy="18417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334156"/>
              <a:ext cx="5726552" cy="18417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12564" y="107862"/>
            <a:ext cx="6312819" cy="7428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67671"/>
            <a:chOff x="0" y="0"/>
            <a:chExt cx="18285714" cy="102676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676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019960"/>
            <a:ext cx="4892984" cy="1247711"/>
            <a:chOff x="0" y="9019960"/>
            <a:chExt cx="4892984" cy="12477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019960"/>
              <a:ext cx="4892984" cy="12477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7756" y="724795"/>
            <a:ext cx="6713114" cy="7428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72000" y="1186615"/>
            <a:ext cx="5142578" cy="1137472"/>
            <a:chOff x="6472000" y="1186615"/>
            <a:chExt cx="5142578" cy="11374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2000" y="1186615"/>
              <a:ext cx="5142578" cy="11374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5946" y="4783023"/>
            <a:ext cx="13704211" cy="642845"/>
            <a:chOff x="1895946" y="4783023"/>
            <a:chExt cx="13704211" cy="6428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5946" y="4783023"/>
              <a:ext cx="13704211" cy="6428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907" y="2772689"/>
            <a:ext cx="2900799" cy="2900799"/>
            <a:chOff x="1437907" y="2772689"/>
            <a:chExt cx="2900799" cy="290079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37907" y="2772689"/>
              <a:ext cx="2900799" cy="2900799"/>
              <a:chOff x="1437907" y="2772689"/>
              <a:chExt cx="2900799" cy="290079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37907" y="2772689"/>
                <a:ext cx="2900799" cy="290079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77829" y="2812611"/>
              <a:ext cx="2820955" cy="2820955"/>
              <a:chOff x="1477829" y="2812611"/>
              <a:chExt cx="2820955" cy="28209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7829" y="2812611"/>
                <a:ext cx="2820955" cy="282095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549240" y="2772689"/>
            <a:ext cx="2935131" cy="2935131"/>
            <a:chOff x="5549240" y="2772689"/>
            <a:chExt cx="2935131" cy="293513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549240" y="2772689"/>
              <a:ext cx="2935131" cy="2935131"/>
              <a:chOff x="5549240" y="2772689"/>
              <a:chExt cx="2935131" cy="29351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49240" y="2772689"/>
                <a:ext cx="2935131" cy="293513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589635" y="2813083"/>
              <a:ext cx="2854342" cy="2854342"/>
              <a:chOff x="5589635" y="2813083"/>
              <a:chExt cx="2854342" cy="285434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89635" y="2813083"/>
                <a:ext cx="2854342" cy="2854342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4927" y="1237830"/>
            <a:ext cx="5108963" cy="10690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720000">
            <a:off x="4037416" y="2151712"/>
            <a:ext cx="1678362" cy="10669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39088" y="3393644"/>
            <a:ext cx="657007" cy="340622"/>
            <a:chOff x="4139088" y="3393644"/>
            <a:chExt cx="657007" cy="3406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139088" y="3393644"/>
              <a:ext cx="657007" cy="3406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06456" y="5426980"/>
            <a:ext cx="893060" cy="6938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219224" y="5066199"/>
            <a:ext cx="657007" cy="340622"/>
            <a:chOff x="8219224" y="5066199"/>
            <a:chExt cx="657007" cy="3406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780000">
              <a:off x="8219224" y="5066199"/>
              <a:ext cx="657007" cy="3406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92689" y="5732885"/>
            <a:ext cx="2484712" cy="110981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39590" y="2772689"/>
            <a:ext cx="2920262" cy="2920262"/>
            <a:chOff x="9739590" y="2772689"/>
            <a:chExt cx="2920262" cy="292026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39590" y="2772689"/>
              <a:ext cx="2920262" cy="2920262"/>
              <a:chOff x="9739590" y="2772689"/>
              <a:chExt cx="2920262" cy="292026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39590" y="2772689"/>
                <a:ext cx="2920262" cy="292026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779780" y="2812879"/>
              <a:ext cx="2839883" cy="2839883"/>
              <a:chOff x="9779780" y="2812879"/>
              <a:chExt cx="2839883" cy="283988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779780" y="2812879"/>
                <a:ext cx="2839883" cy="2839883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69724" y="5732885"/>
            <a:ext cx="2528493" cy="111264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938254" y="2772689"/>
            <a:ext cx="2906864" cy="2906864"/>
            <a:chOff x="13938254" y="2772689"/>
            <a:chExt cx="2906864" cy="290686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938254" y="2772689"/>
              <a:ext cx="2906864" cy="2906864"/>
              <a:chOff x="13938254" y="2772689"/>
              <a:chExt cx="2906864" cy="290686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938254" y="2772689"/>
                <a:ext cx="2906864" cy="290686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978260" y="2812694"/>
              <a:ext cx="2826853" cy="2826853"/>
              <a:chOff x="13978260" y="2812694"/>
              <a:chExt cx="2826853" cy="282685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978260" y="2812694"/>
                <a:ext cx="2826853" cy="2826853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720000">
            <a:off x="12270313" y="2249521"/>
            <a:ext cx="1520051" cy="88139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346178" y="3104780"/>
            <a:ext cx="657007" cy="340622"/>
            <a:chOff x="12346178" y="3104780"/>
            <a:chExt cx="657007" cy="34062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2346178" y="3104780"/>
              <a:ext cx="657007" cy="34062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821704" y="4747104"/>
            <a:ext cx="1520051" cy="88139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6734508" y="4414891"/>
            <a:ext cx="657007" cy="340622"/>
            <a:chOff x="16734508" y="4414891"/>
            <a:chExt cx="657007" cy="34062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6780000">
              <a:off x="16734508" y="4414891"/>
              <a:ext cx="657007" cy="34062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46759" y="5732885"/>
            <a:ext cx="2484712" cy="110981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37907" y="6646860"/>
            <a:ext cx="2832457" cy="2832457"/>
            <a:chOff x="1437907" y="6646860"/>
            <a:chExt cx="2832457" cy="2832457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37907" y="6646860"/>
              <a:ext cx="2832457" cy="2832457"/>
              <a:chOff x="1437907" y="6646860"/>
              <a:chExt cx="2832457" cy="283245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37907" y="6646860"/>
                <a:ext cx="2832457" cy="283245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76888" y="6685841"/>
              <a:ext cx="2754494" cy="2754494"/>
              <a:chOff x="1476888" y="6685841"/>
              <a:chExt cx="2754494" cy="2754494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76888" y="6685841"/>
                <a:ext cx="2754494" cy="2754494"/>
              </a:xfrm>
              <a:prstGeom prst="rect">
                <a:avLst/>
              </a:prstGeom>
            </p:spPr>
          </p:pic>
        </p:grpSp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98311" y="9503445"/>
            <a:ext cx="2484712" cy="110981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5549240" y="6646860"/>
            <a:ext cx="2911473" cy="2911473"/>
            <a:chOff x="5549240" y="6646860"/>
            <a:chExt cx="2911473" cy="291147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5549240" y="6646860"/>
              <a:ext cx="2911473" cy="2911473"/>
              <a:chOff x="5549240" y="6646860"/>
              <a:chExt cx="2911473" cy="291147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549240" y="6646860"/>
                <a:ext cx="2911473" cy="2911473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5589309" y="6686929"/>
              <a:ext cx="2831335" cy="2831335"/>
              <a:chOff x="5589309" y="6686929"/>
              <a:chExt cx="2831335" cy="2831335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5589309" y="6686929"/>
                <a:ext cx="2831335" cy="2831335"/>
              </a:xfrm>
              <a:prstGeom prst="rect">
                <a:avLst/>
              </a:prstGeom>
            </p:spPr>
          </p:pic>
        </p:grpSp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 rot="-720000">
            <a:off x="3986351" y="6162461"/>
            <a:ext cx="1625975" cy="125824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4112939" y="7420357"/>
            <a:ext cx="657007" cy="340622"/>
            <a:chOff x="4112939" y="7420357"/>
            <a:chExt cx="657007" cy="3406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4112939" y="7420357"/>
              <a:ext cx="657007" cy="340622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513199" y="9115142"/>
            <a:ext cx="1269908" cy="1123689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237864" y="8790441"/>
            <a:ext cx="657007" cy="340622"/>
            <a:chOff x="8237864" y="8790441"/>
            <a:chExt cx="657007" cy="34062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6780000">
              <a:off x="8237864" y="8790441"/>
              <a:ext cx="657007" cy="340622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692689" y="9503445"/>
            <a:ext cx="2503760" cy="110981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739590" y="6646860"/>
            <a:ext cx="2919788" cy="2919788"/>
            <a:chOff x="9739590" y="6646860"/>
            <a:chExt cx="2919788" cy="2919788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9739590" y="6646860"/>
              <a:ext cx="2919788" cy="2919788"/>
              <a:chOff x="9739590" y="6646860"/>
              <a:chExt cx="2919788" cy="2919788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739590" y="6646860"/>
                <a:ext cx="2919788" cy="2919788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9779773" y="6687043"/>
              <a:ext cx="2839421" cy="2839421"/>
              <a:chOff x="9779773" y="6687043"/>
              <a:chExt cx="2839421" cy="2839421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779773" y="6687043"/>
                <a:ext cx="2839421" cy="2839421"/>
              </a:xfrm>
              <a:prstGeom prst="rect">
                <a:avLst/>
              </a:prstGeom>
            </p:spPr>
          </p:pic>
        </p:grpSp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869724" y="9503445"/>
            <a:ext cx="2306589" cy="1112646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3938254" y="6646860"/>
            <a:ext cx="2909553" cy="2909553"/>
            <a:chOff x="13938254" y="6646860"/>
            <a:chExt cx="2909553" cy="2909553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3938254" y="6646860"/>
              <a:ext cx="2909553" cy="2909553"/>
              <a:chOff x="13938254" y="6646860"/>
              <a:chExt cx="2909553" cy="2909553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3938254" y="6646860"/>
                <a:ext cx="2909553" cy="2909553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3978297" y="6686902"/>
              <a:ext cx="2829468" cy="2829468"/>
              <a:chOff x="13978297" y="6686902"/>
              <a:chExt cx="2829468" cy="2829468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3978297" y="6686902"/>
                <a:ext cx="2829468" cy="2829468"/>
              </a:xfrm>
              <a:prstGeom prst="rect">
                <a:avLst/>
              </a:prstGeom>
            </p:spPr>
          </p:pic>
        </p:grpSp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 rot="-720000">
            <a:off x="12441379" y="6317345"/>
            <a:ext cx="1439308" cy="799984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2458771" y="7249449"/>
            <a:ext cx="657007" cy="340622"/>
            <a:chOff x="12458771" y="7249449"/>
            <a:chExt cx="657007" cy="340622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5400000">
              <a:off x="12458771" y="7249449"/>
              <a:ext cx="657007" cy="340622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6955037" y="8880942"/>
            <a:ext cx="1344079" cy="779613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6696413" y="8548732"/>
            <a:ext cx="657007" cy="340622"/>
            <a:chOff x="16696413" y="8548732"/>
            <a:chExt cx="657007" cy="340622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6780000">
              <a:off x="16696413" y="8548732"/>
              <a:ext cx="657007" cy="340622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046759" y="9503445"/>
            <a:ext cx="2253379" cy="1109817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498311" y="5732885"/>
            <a:ext cx="2528493" cy="1112646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52421" y="871564"/>
            <a:ext cx="1100905" cy="1087562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2067592" y="1062640"/>
            <a:ext cx="3883174" cy="829412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2288389" y="1892200"/>
            <a:ext cx="1199835" cy="977003"/>
            <a:chOff x="2288389" y="1892200"/>
            <a:chExt cx="1199835" cy="977003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1440000">
              <a:off x="2288389" y="1892200"/>
              <a:ext cx="1199835" cy="977003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 rot="-720000">
            <a:off x="2555303" y="2076987"/>
            <a:ext cx="757736" cy="7415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38" y="295601"/>
            <a:ext cx="1110429" cy="1096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211" y="464848"/>
            <a:ext cx="3756669" cy="9627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375091" y="-52300"/>
            <a:ext cx="25938962" cy="101393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509" y="1589761"/>
            <a:ext cx="6151693" cy="8660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375089" y="6770028"/>
            <a:ext cx="25938962" cy="4206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85781" y="2253884"/>
            <a:ext cx="1343267" cy="804124"/>
            <a:chOff x="15585781" y="2253884"/>
            <a:chExt cx="1343267" cy="8041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85781" y="2253884"/>
              <a:ext cx="1343267" cy="804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79130" y="2998208"/>
            <a:ext cx="2438601" cy="859607"/>
            <a:chOff x="14079130" y="2998208"/>
            <a:chExt cx="2438601" cy="8596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79130" y="2998208"/>
              <a:ext cx="2438601" cy="859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91454" y="3248081"/>
            <a:ext cx="1813492" cy="938900"/>
            <a:chOff x="16291454" y="3248081"/>
            <a:chExt cx="1813492" cy="9389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91454" y="3248081"/>
              <a:ext cx="1813492" cy="9389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9110" y="5286613"/>
            <a:ext cx="2205836" cy="710003"/>
            <a:chOff x="15899110" y="5286613"/>
            <a:chExt cx="2205836" cy="7100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99110" y="5286613"/>
              <a:ext cx="2205836" cy="710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02908" y="5038161"/>
            <a:ext cx="823714" cy="1206907"/>
            <a:chOff x="14402908" y="5038161"/>
            <a:chExt cx="823714" cy="12069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02908" y="5038161"/>
              <a:ext cx="823714" cy="12069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98430" y="4512977"/>
            <a:ext cx="2365746" cy="629880"/>
            <a:chOff x="15298430" y="4512977"/>
            <a:chExt cx="2365746" cy="6298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98430" y="4512977"/>
              <a:ext cx="2365746" cy="6298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79130" y="6575458"/>
            <a:ext cx="1594736" cy="976776"/>
            <a:chOff x="14079130" y="6575458"/>
            <a:chExt cx="1594736" cy="9767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79130" y="6575458"/>
              <a:ext cx="1594736" cy="9767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01439" y="6308315"/>
            <a:ext cx="2203240" cy="534286"/>
            <a:chOff x="15801439" y="6308315"/>
            <a:chExt cx="2203240" cy="53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01439" y="6308315"/>
              <a:ext cx="2203240" cy="53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72591" y="7099290"/>
            <a:ext cx="1635699" cy="1444713"/>
            <a:chOff x="16372591" y="7099290"/>
            <a:chExt cx="1635699" cy="14447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72591" y="7099290"/>
              <a:ext cx="1635699" cy="14447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02908" y="7750848"/>
            <a:ext cx="1604438" cy="1604438"/>
            <a:chOff x="14402908" y="7750848"/>
            <a:chExt cx="1604438" cy="160443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02908" y="7750848"/>
              <a:ext cx="1604438" cy="16044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67212" y="7099290"/>
            <a:ext cx="1150519" cy="1026839"/>
            <a:chOff x="15367212" y="7099290"/>
            <a:chExt cx="1150519" cy="102683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67212" y="7099290"/>
              <a:ext cx="1150519" cy="10268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189249" y="8661276"/>
            <a:ext cx="1398869" cy="734406"/>
            <a:chOff x="16189249" y="8661276"/>
            <a:chExt cx="1398869" cy="7344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89249" y="8661276"/>
              <a:ext cx="1398869" cy="7344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08911" y="9429112"/>
            <a:ext cx="1796870" cy="666040"/>
            <a:chOff x="15108911" y="9429112"/>
            <a:chExt cx="1796870" cy="66604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08911" y="9429112"/>
              <a:ext cx="1796870" cy="666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38" y="295601"/>
            <a:ext cx="1110429" cy="1096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211" y="465075"/>
            <a:ext cx="2828840" cy="9590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952310" y="-796679"/>
            <a:ext cx="32190335" cy="100584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952310" y="5938151"/>
            <a:ext cx="32190335" cy="49533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38" y="295601"/>
            <a:ext cx="1110429" cy="1096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211" y="464848"/>
            <a:ext cx="2828840" cy="962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32171" y="3007506"/>
            <a:ext cx="3408479" cy="3408479"/>
            <a:chOff x="10532171" y="3007506"/>
            <a:chExt cx="3408479" cy="34084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2171" y="3007506"/>
              <a:ext cx="3408479" cy="3408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7954" y="7052514"/>
            <a:ext cx="16269737" cy="795729"/>
            <a:chOff x="1007954" y="7052514"/>
            <a:chExt cx="16269737" cy="7957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954" y="7052514"/>
              <a:ext cx="16269737" cy="7957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01724" y="2954286"/>
            <a:ext cx="3461698" cy="3461698"/>
            <a:chOff x="4101724" y="2954286"/>
            <a:chExt cx="3461698" cy="34616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1724" y="2954286"/>
              <a:ext cx="3461698" cy="34616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37528" y="4517517"/>
            <a:ext cx="2181569" cy="335237"/>
            <a:chOff x="7937528" y="4517517"/>
            <a:chExt cx="2181569" cy="3352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7528" y="4517517"/>
              <a:ext cx="2181569" cy="3352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70244" y="4160681"/>
            <a:ext cx="2488881" cy="16076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13785" y="4523124"/>
            <a:ext cx="1070759" cy="9226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2277" y="7245725"/>
            <a:ext cx="12082853" cy="4892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7954" y="7052514"/>
            <a:ext cx="755535" cy="795729"/>
            <a:chOff x="1007954" y="7052514"/>
            <a:chExt cx="755535" cy="7957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7954" y="7052514"/>
              <a:ext cx="755535" cy="7957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45866" y="4116475"/>
            <a:ext cx="2070138" cy="16076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37467" y="4522496"/>
            <a:ext cx="1096690" cy="9322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9492" y="7094943"/>
            <a:ext cx="876912" cy="8714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2349" y="8020750"/>
            <a:ext cx="16269737" cy="795729"/>
            <a:chOff x="992349" y="8020750"/>
            <a:chExt cx="16269737" cy="7957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2349" y="8020750"/>
              <a:ext cx="16269737" cy="7957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56668" y="8213963"/>
            <a:ext cx="11532500" cy="4892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2349" y="8020750"/>
            <a:ext cx="755535" cy="795729"/>
            <a:chOff x="992349" y="8020750"/>
            <a:chExt cx="755535" cy="7957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2349" y="8020750"/>
              <a:ext cx="755535" cy="7957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3887" y="8063177"/>
            <a:ext cx="922292" cy="87147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1078" y="1606383"/>
            <a:ext cx="4391840" cy="9142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29420" y="3902674"/>
            <a:ext cx="2096200" cy="4127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39681" y="3921967"/>
            <a:ext cx="1620257" cy="41279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38" y="295601"/>
            <a:ext cx="1110429" cy="1096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211" y="464848"/>
            <a:ext cx="2828840" cy="9627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078" y="1606383"/>
            <a:ext cx="3464011" cy="9142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82495" y="2952184"/>
            <a:ext cx="3329473" cy="3691858"/>
            <a:chOff x="3182495" y="2952184"/>
            <a:chExt cx="3329473" cy="36918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82495" y="3133377"/>
              <a:ext cx="3329473" cy="3329473"/>
              <a:chOff x="3182495" y="3133377"/>
              <a:chExt cx="3329473" cy="332947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82495" y="3133377"/>
                <a:ext cx="3329473" cy="332947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0695" y="2952184"/>
              <a:ext cx="3253072" cy="36918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48901" y="3912616"/>
            <a:ext cx="1643702" cy="4278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37377" y="4221900"/>
            <a:ext cx="1349181" cy="88918"/>
            <a:chOff x="5837377" y="4221900"/>
            <a:chExt cx="1349181" cy="88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20000">
              <a:off x="5837377" y="4221900"/>
              <a:ext cx="1349181" cy="88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57560" y="3753302"/>
            <a:ext cx="658627" cy="658627"/>
            <a:chOff x="7157560" y="3753302"/>
            <a:chExt cx="658627" cy="658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57560" y="3753302"/>
              <a:ext cx="658627" cy="6586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86737" y="3946914"/>
            <a:ext cx="486845" cy="2857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28085" y="4006150"/>
            <a:ext cx="239061" cy="1993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56200" y="2966559"/>
            <a:ext cx="3326412" cy="3688465"/>
            <a:chOff x="10156200" y="2966559"/>
            <a:chExt cx="3326412" cy="36884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156200" y="3147586"/>
              <a:ext cx="3326412" cy="3326412"/>
              <a:chOff x="10156200" y="3147586"/>
              <a:chExt cx="3326412" cy="33264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156200" y="3147586"/>
                <a:ext cx="3326412" cy="332641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94365" y="2966559"/>
              <a:ext cx="3250081" cy="368846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26733" y="4540852"/>
            <a:ext cx="1643702" cy="4278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81927" y="2817099"/>
            <a:ext cx="2119645" cy="4278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86210" y="4695660"/>
            <a:ext cx="1349181" cy="88918"/>
            <a:chOff x="12886210" y="4695660"/>
            <a:chExt cx="1349181" cy="889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6210" y="4695660"/>
              <a:ext cx="1349181" cy="889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84279" y="3363183"/>
            <a:ext cx="1572144" cy="88918"/>
            <a:chOff x="11684279" y="3363183"/>
            <a:chExt cx="1572144" cy="889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960000">
              <a:off x="11684279" y="3363183"/>
              <a:ext cx="1572144" cy="889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235392" y="4381539"/>
            <a:ext cx="658627" cy="658627"/>
            <a:chOff x="14235392" y="4381539"/>
            <a:chExt cx="658627" cy="6586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35392" y="4381539"/>
              <a:ext cx="658627" cy="65862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32596" y="4540751"/>
            <a:ext cx="429553" cy="34393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605916" y="4662957"/>
            <a:ext cx="239061" cy="1993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190608" y="2709700"/>
            <a:ext cx="658627" cy="658627"/>
            <a:chOff x="13190608" y="2709700"/>
            <a:chExt cx="658627" cy="6586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90608" y="2709700"/>
              <a:ext cx="658627" cy="65862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93404" y="2868915"/>
            <a:ext cx="361696" cy="3534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213403" y="4981766"/>
            <a:ext cx="2181569" cy="335237"/>
            <a:chOff x="7213403" y="4981766"/>
            <a:chExt cx="2181569" cy="33523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13403" y="4981766"/>
              <a:ext cx="2181569" cy="33523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05932" y="6601276"/>
            <a:ext cx="2152756" cy="6228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46093" y="6586901"/>
            <a:ext cx="2152756" cy="6228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51670" y="7947752"/>
            <a:ext cx="16269737" cy="795729"/>
            <a:chOff x="1051670" y="7947752"/>
            <a:chExt cx="16269737" cy="79572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51670" y="7947752"/>
              <a:ext cx="16269737" cy="79572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415992" y="8140963"/>
            <a:ext cx="11088005" cy="48920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1670" y="7947752"/>
            <a:ext cx="755535" cy="795729"/>
            <a:chOff x="1051670" y="7947752"/>
            <a:chExt cx="755535" cy="7957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1670" y="7947752"/>
              <a:ext cx="755535" cy="79572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93208" y="7990181"/>
            <a:ext cx="876912" cy="87148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350954" y="2954933"/>
            <a:ext cx="399433" cy="1993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0038" y="295601"/>
            <a:ext cx="1110429" cy="10909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15211" y="486676"/>
            <a:ext cx="2841154" cy="8261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1078" y="1663878"/>
            <a:ext cx="2650602" cy="9101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7296" y="5607577"/>
            <a:ext cx="3057287" cy="9101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20430" y="2409630"/>
            <a:ext cx="10871756" cy="692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24025" y="2654993"/>
            <a:ext cx="174507" cy="174507"/>
            <a:chOff x="1124025" y="2654993"/>
            <a:chExt cx="174507" cy="1745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24025" y="2654993"/>
              <a:ext cx="174507" cy="1745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10725" y="2970097"/>
            <a:ext cx="6804127" cy="6920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114321" y="3215460"/>
            <a:ext cx="174507" cy="174507"/>
            <a:chOff x="1114321" y="3215460"/>
            <a:chExt cx="174507" cy="1745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14321" y="3215460"/>
              <a:ext cx="174507" cy="1745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91678" y="3574411"/>
            <a:ext cx="7154442" cy="6920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095273" y="3819773"/>
            <a:ext cx="174507" cy="174507"/>
            <a:chOff x="1095273" y="3819773"/>
            <a:chExt cx="174507" cy="1745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95273" y="3819773"/>
              <a:ext cx="174507" cy="17450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91678" y="4163449"/>
            <a:ext cx="12242994" cy="6920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1095273" y="4408811"/>
            <a:ext cx="174507" cy="174507"/>
            <a:chOff x="1095273" y="4408811"/>
            <a:chExt cx="174507" cy="1745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95273" y="4408811"/>
              <a:ext cx="174507" cy="1745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312278" y="6405449"/>
            <a:ext cx="11688746" cy="13055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1115865" y="6555576"/>
            <a:ext cx="174507" cy="174507"/>
            <a:chOff x="1115865" y="6555576"/>
            <a:chExt cx="174507" cy="174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115865" y="6555576"/>
              <a:ext cx="174507" cy="1745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2048" y="2990827"/>
            <a:ext cx="10516032" cy="36772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9084" y="5978858"/>
            <a:ext cx="7699878" cy="9590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87709" y="775409"/>
            <a:ext cx="10605736" cy="9467179"/>
            <a:chOff x="3687709" y="775409"/>
            <a:chExt cx="10605736" cy="9467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7709" y="775409"/>
              <a:ext cx="10605736" cy="94671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065" y="73187"/>
            <a:ext cx="4692781" cy="7443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81095" y="129380"/>
            <a:ext cx="1605787" cy="1605787"/>
            <a:chOff x="14581095" y="129380"/>
            <a:chExt cx="1605787" cy="16057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81095" y="129380"/>
              <a:ext cx="1605787" cy="1605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72000" y="1186615"/>
            <a:ext cx="5142578" cy="1137472"/>
            <a:chOff x="6472000" y="1186615"/>
            <a:chExt cx="5142578" cy="11374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2000" y="1186615"/>
              <a:ext cx="5142578" cy="11374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4927" y="1237830"/>
            <a:ext cx="5108963" cy="10690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8069" y="1039983"/>
            <a:ext cx="4289869" cy="9660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421" y="871564"/>
            <a:ext cx="1100905" cy="1087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57560" y="3086411"/>
            <a:ext cx="4771459" cy="4112893"/>
            <a:chOff x="6657560" y="3086411"/>
            <a:chExt cx="4771459" cy="4112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7560" y="3086411"/>
              <a:ext cx="4771459" cy="41128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2164" y="8823872"/>
            <a:ext cx="15272210" cy="1086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31962" y="1590297"/>
            <a:ext cx="4009091" cy="2736205"/>
            <a:chOff x="13131962" y="1590297"/>
            <a:chExt cx="4009091" cy="27362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60000">
              <a:off x="13131962" y="1590297"/>
              <a:ext cx="4009091" cy="2736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80761" y="5689826"/>
            <a:ext cx="2213576" cy="2952875"/>
            <a:chOff x="3080761" y="5689826"/>
            <a:chExt cx="2213576" cy="29528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60000">
              <a:off x="3080761" y="5689826"/>
              <a:ext cx="2213576" cy="29528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">
            <a:off x="14001225" y="5267480"/>
            <a:ext cx="2501454" cy="1255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65796" y="5902851"/>
            <a:ext cx="2454548" cy="2454548"/>
            <a:chOff x="13165796" y="5902851"/>
            <a:chExt cx="2454548" cy="24545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65796" y="5902851"/>
              <a:ext cx="2454548" cy="24545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5446" y="2824377"/>
            <a:ext cx="5395803" cy="2677080"/>
            <a:chOff x="735446" y="2824377"/>
            <a:chExt cx="5395803" cy="26770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00000">
              <a:off x="735446" y="2824377"/>
              <a:ext cx="5395803" cy="2677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5946" y="4783023"/>
            <a:ext cx="13704211" cy="642845"/>
            <a:chOff x="1895946" y="4783023"/>
            <a:chExt cx="13704211" cy="6428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946" y="4783023"/>
              <a:ext cx="13704211" cy="6428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5383" y="4161905"/>
            <a:ext cx="2940807" cy="3207177"/>
            <a:chOff x="6335383" y="4161905"/>
            <a:chExt cx="2940807" cy="32071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5383" y="4161905"/>
              <a:ext cx="2940807" cy="32071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657" y="3768918"/>
            <a:ext cx="5746406" cy="4688225"/>
            <a:chOff x="1114657" y="3768918"/>
            <a:chExt cx="5746406" cy="4688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657" y="3768918"/>
              <a:ext cx="5746406" cy="46882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6964" y="3768918"/>
            <a:ext cx="7516119" cy="4688225"/>
            <a:chOff x="9606964" y="3768918"/>
            <a:chExt cx="7516119" cy="4688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6964" y="3768918"/>
              <a:ext cx="7516119" cy="46882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4657" y="3291542"/>
            <a:ext cx="5746406" cy="908458"/>
            <a:chOff x="1114657" y="3291542"/>
            <a:chExt cx="5746406" cy="908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58546" y="2879241"/>
              <a:ext cx="11492812" cy="181691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657" y="3291542"/>
              <a:ext cx="5746406" cy="908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6964" y="3291542"/>
            <a:ext cx="7516119" cy="908458"/>
            <a:chOff x="9606964" y="3291542"/>
            <a:chExt cx="7516119" cy="9084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8904" y="2879241"/>
              <a:ext cx="15032238" cy="181691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6964" y="3291542"/>
              <a:ext cx="7516119" cy="9084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42868" y="3447735"/>
            <a:ext cx="2587966" cy="6721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7087" y="4578858"/>
            <a:ext cx="4552681" cy="25488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91297" y="7319834"/>
            <a:ext cx="2047016" cy="696032"/>
            <a:chOff x="1591297" y="7319834"/>
            <a:chExt cx="2047016" cy="6960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1297" y="7319834"/>
              <a:ext cx="2047016" cy="6960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45002" y="7319834"/>
            <a:ext cx="2406087" cy="696032"/>
            <a:chOff x="3845002" y="7319834"/>
            <a:chExt cx="2406087" cy="6960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5002" y="7319834"/>
              <a:ext cx="2406087" cy="69603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54688" y="7448535"/>
            <a:ext cx="1919953" cy="4231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59869" y="7449783"/>
            <a:ext cx="2106773" cy="42314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56192" y="3447734"/>
            <a:ext cx="3246661" cy="672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56028" y="6225560"/>
            <a:ext cx="3617991" cy="159460"/>
            <a:chOff x="11556028" y="6225560"/>
            <a:chExt cx="3617991" cy="1594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0">
              <a:off x="11556028" y="6225560"/>
              <a:ext cx="3617991" cy="1594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86016" y="4515342"/>
            <a:ext cx="2047016" cy="696032"/>
            <a:chOff x="10386016" y="4515342"/>
            <a:chExt cx="2047016" cy="6960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86016" y="4515342"/>
              <a:ext cx="2047016" cy="69603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85715" y="4628439"/>
            <a:ext cx="1519986" cy="54429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178857" y="4515342"/>
            <a:ext cx="2047016" cy="696032"/>
            <a:chOff x="14178857" y="4515342"/>
            <a:chExt cx="2047016" cy="69603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78857" y="4515342"/>
              <a:ext cx="2047016" cy="69603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95239" y="4628439"/>
            <a:ext cx="1403348" cy="54429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63144" y="5532115"/>
            <a:ext cx="2480948" cy="25488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71915" y="4729041"/>
            <a:ext cx="174507" cy="174507"/>
            <a:chOff x="1771915" y="4729041"/>
            <a:chExt cx="174507" cy="17450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71915" y="4729041"/>
              <a:ext cx="174507" cy="1745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71915" y="5211374"/>
            <a:ext cx="174507" cy="174507"/>
            <a:chOff x="1771915" y="5211374"/>
            <a:chExt cx="174507" cy="17450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71915" y="5211374"/>
              <a:ext cx="174507" cy="1745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71915" y="5681415"/>
            <a:ext cx="174507" cy="174507"/>
            <a:chOff x="1771915" y="5681415"/>
            <a:chExt cx="174507" cy="17450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71915" y="5681415"/>
              <a:ext cx="174507" cy="1745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71915" y="6188490"/>
            <a:ext cx="174507" cy="174507"/>
            <a:chOff x="1771915" y="6188490"/>
            <a:chExt cx="174507" cy="17450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71915" y="6188490"/>
              <a:ext cx="174507" cy="1745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71915" y="6658531"/>
            <a:ext cx="174507" cy="174507"/>
            <a:chOff x="1771915" y="6658531"/>
            <a:chExt cx="174507" cy="17450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1915" y="6658531"/>
              <a:ext cx="174507" cy="1745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88651" y="5695325"/>
            <a:ext cx="174507" cy="174507"/>
            <a:chOff x="10088651" y="5695325"/>
            <a:chExt cx="174507" cy="17450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88651" y="5695325"/>
              <a:ext cx="174507" cy="17450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88651" y="6177658"/>
            <a:ext cx="174507" cy="174507"/>
            <a:chOff x="10088651" y="6177658"/>
            <a:chExt cx="174507" cy="17450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88651" y="6177658"/>
              <a:ext cx="174507" cy="1745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88651" y="6647699"/>
            <a:ext cx="174507" cy="174507"/>
            <a:chOff x="10088651" y="6647699"/>
            <a:chExt cx="174507" cy="17450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88651" y="6647699"/>
              <a:ext cx="174507" cy="1745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88651" y="7154774"/>
            <a:ext cx="174507" cy="174507"/>
            <a:chOff x="10088651" y="7154774"/>
            <a:chExt cx="174507" cy="17450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88651" y="7154774"/>
              <a:ext cx="174507" cy="17450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088651" y="7624815"/>
            <a:ext cx="174507" cy="174507"/>
            <a:chOff x="10088651" y="7624815"/>
            <a:chExt cx="174507" cy="17450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88651" y="7624815"/>
              <a:ext cx="174507" cy="17450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120001" y="5532115"/>
            <a:ext cx="2934596" cy="254885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3845512" y="5695325"/>
            <a:ext cx="174507" cy="174507"/>
            <a:chOff x="13845512" y="5695325"/>
            <a:chExt cx="174507" cy="17450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845512" y="5695325"/>
              <a:ext cx="174507" cy="17450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845512" y="6177658"/>
            <a:ext cx="174507" cy="174507"/>
            <a:chOff x="13845512" y="6177658"/>
            <a:chExt cx="174507" cy="17450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845512" y="6177658"/>
              <a:ext cx="174507" cy="17450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845512" y="6647699"/>
            <a:ext cx="174507" cy="174507"/>
            <a:chOff x="13845512" y="6647699"/>
            <a:chExt cx="174507" cy="17450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845512" y="6647699"/>
              <a:ext cx="174507" cy="17450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845512" y="7154774"/>
            <a:ext cx="174507" cy="174507"/>
            <a:chOff x="13845512" y="7154774"/>
            <a:chExt cx="174507" cy="17450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845512" y="7154774"/>
              <a:ext cx="174507" cy="17450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845512" y="7624815"/>
            <a:ext cx="174507" cy="174507"/>
            <a:chOff x="13845512" y="7624815"/>
            <a:chExt cx="174507" cy="17450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845512" y="7624815"/>
              <a:ext cx="174507" cy="17450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00040" y="295600"/>
            <a:ext cx="1110429" cy="1087562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915211" y="463914"/>
            <a:ext cx="2828983" cy="969307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42109" y="1748823"/>
            <a:ext cx="4768488" cy="965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2725" y="1699556"/>
            <a:ext cx="2805079" cy="9654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85" y="4569944"/>
            <a:ext cx="14646906" cy="7575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725" y="5482149"/>
            <a:ext cx="2374622" cy="9654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040" y="295600"/>
            <a:ext cx="1110429" cy="10875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5211" y="463914"/>
            <a:ext cx="2828983" cy="9693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80480" y="1757720"/>
            <a:ext cx="8771991" cy="757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2725" y="2696105"/>
            <a:ext cx="3235526" cy="9654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33405" y="2739905"/>
            <a:ext cx="4956086" cy="7289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2725" y="3733990"/>
            <a:ext cx="3235526" cy="9654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5273" y="4867722"/>
            <a:ext cx="174507" cy="174507"/>
            <a:chOff x="1095273" y="4867722"/>
            <a:chExt cx="174507" cy="1745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273" y="4867722"/>
              <a:ext cx="174507" cy="1745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6399253" y="4433612"/>
            <a:ext cx="29978107" cy="75554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23713" y="1350168"/>
            <a:ext cx="23224715" cy="10253683"/>
            <a:chOff x="-2523713" y="1350168"/>
            <a:chExt cx="23224715" cy="102536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523713" y="1350168"/>
              <a:ext cx="10304762" cy="10253683"/>
              <a:chOff x="-2523713" y="1350168"/>
              <a:chExt cx="10304762" cy="1025368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-2523713" y="1350168"/>
                <a:ext cx="10304762" cy="1025368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396240" y="1350168"/>
              <a:ext cx="10304762" cy="10253683"/>
              <a:chOff x="10396240" y="1350168"/>
              <a:chExt cx="10304762" cy="1025368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0396240" y="1350168"/>
                <a:ext cx="10304762" cy="1025368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854386" y="2846924"/>
            <a:ext cx="10207579" cy="7309763"/>
            <a:chOff x="3854386" y="2846924"/>
            <a:chExt cx="10207579" cy="73097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4386" y="2846924"/>
              <a:ext cx="10207579" cy="73097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273" y="1412957"/>
            <a:ext cx="16095167" cy="96706"/>
            <a:chOff x="1095273" y="1412957"/>
            <a:chExt cx="16095167" cy="967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273" y="1412957"/>
              <a:ext cx="16095167" cy="9670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5211" y="463914"/>
            <a:ext cx="5605297" cy="9693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1574" y="1594483"/>
            <a:ext cx="7162345" cy="9654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28335" y="3353091"/>
            <a:ext cx="8459679" cy="6075305"/>
            <a:chOff x="4728335" y="3353091"/>
            <a:chExt cx="8459679" cy="60753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8335" y="3353091"/>
              <a:ext cx="8459679" cy="60753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53180" y="573073"/>
            <a:ext cx="4763672" cy="834807"/>
            <a:chOff x="12453180" y="573073"/>
            <a:chExt cx="4763672" cy="83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53180" y="573073"/>
              <a:ext cx="4763672" cy="83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10586" y="664229"/>
            <a:ext cx="4857199" cy="7655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65139" y="2281522"/>
            <a:ext cx="9737061" cy="6805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10982" y="6455235"/>
            <a:ext cx="580026" cy="467022"/>
            <a:chOff x="3910982" y="6455235"/>
            <a:chExt cx="580026" cy="4670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0000">
              <a:off x="3910982" y="6455235"/>
              <a:ext cx="580026" cy="4670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65887" y="7162466"/>
            <a:ext cx="580026" cy="467022"/>
            <a:chOff x="13565887" y="7162466"/>
            <a:chExt cx="580026" cy="46702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00000">
              <a:off x="13565887" y="7162466"/>
              <a:ext cx="580026" cy="4670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42999" y="4854331"/>
            <a:ext cx="580026" cy="467022"/>
            <a:chOff x="13542999" y="4854331"/>
            <a:chExt cx="580026" cy="4670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80000">
              <a:off x="13542999" y="4854331"/>
              <a:ext cx="580026" cy="4670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27297" y="4281232"/>
            <a:ext cx="580026" cy="467022"/>
            <a:chOff x="3827297" y="4281232"/>
            <a:chExt cx="580026" cy="4670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660000">
              <a:off x="3827297" y="4281232"/>
              <a:ext cx="580026" cy="46702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26442" y="480316"/>
            <a:ext cx="2101041" cy="107815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541094" y="5995284"/>
            <a:ext cx="580026" cy="467022"/>
            <a:chOff x="13541094" y="5995284"/>
            <a:chExt cx="580026" cy="46702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80000">
              <a:off x="13541094" y="5995284"/>
              <a:ext cx="580026" cy="46702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61808" y="4574085"/>
            <a:ext cx="3292135" cy="90403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61808" y="5781704"/>
            <a:ext cx="3282611" cy="90403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1114" y="3951214"/>
            <a:ext cx="2328832" cy="161844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8249" y="6400820"/>
            <a:ext cx="3320707" cy="90403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661808" y="6977457"/>
            <a:ext cx="3301659" cy="9040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038" y="295601"/>
            <a:ext cx="1110429" cy="10875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211" y="483180"/>
            <a:ext cx="2822116" cy="8329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725" y="1528162"/>
            <a:ext cx="4823631" cy="9654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7685" y="3399933"/>
            <a:ext cx="2422501" cy="5873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9260" y="6534114"/>
            <a:ext cx="1358291" cy="5873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24432" y="1026518"/>
            <a:ext cx="2470084" cy="2470084"/>
            <a:chOff x="13424432" y="1026518"/>
            <a:chExt cx="2470084" cy="24700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24432" y="1026518"/>
              <a:ext cx="2470084" cy="2470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6634" y="1120696"/>
            <a:ext cx="1527604" cy="2238248"/>
            <a:chOff x="16056634" y="1120696"/>
            <a:chExt cx="1527604" cy="2238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6634" y="1120696"/>
              <a:ext cx="1527604" cy="2238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30634" y="4537740"/>
            <a:ext cx="3278459" cy="1944878"/>
            <a:chOff x="13030634" y="4537740"/>
            <a:chExt cx="3278459" cy="19448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30634" y="4537740"/>
              <a:ext cx="3278459" cy="1944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56634" y="4558385"/>
            <a:ext cx="1886504" cy="1924234"/>
            <a:chOff x="16056634" y="4558385"/>
            <a:chExt cx="1886504" cy="19242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56634" y="4558385"/>
              <a:ext cx="1886504" cy="19242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52645" y="1151864"/>
            <a:ext cx="709427" cy="690028"/>
            <a:chOff x="13752645" y="1151864"/>
            <a:chExt cx="709427" cy="6900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2645" y="1151864"/>
              <a:ext cx="709427" cy="6900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04906" y="1120696"/>
            <a:ext cx="709427" cy="690028"/>
            <a:chOff x="15904906" y="1120696"/>
            <a:chExt cx="709427" cy="6900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04906" y="1120696"/>
              <a:ext cx="709427" cy="6900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21476" y="4338181"/>
            <a:ext cx="709427" cy="690028"/>
            <a:chOff x="13721476" y="4338181"/>
            <a:chExt cx="709427" cy="6900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21476" y="4338181"/>
              <a:ext cx="709427" cy="6900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30880" y="4338181"/>
            <a:ext cx="709427" cy="690028"/>
            <a:chOff x="16130880" y="4338181"/>
            <a:chExt cx="709427" cy="6900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30880" y="4338181"/>
              <a:ext cx="709427" cy="6900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273" y="2547409"/>
            <a:ext cx="12047665" cy="7229106"/>
            <a:chOff x="1095273" y="2547409"/>
            <a:chExt cx="12047665" cy="72291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95273" y="2547409"/>
              <a:ext cx="12047665" cy="7229106"/>
              <a:chOff x="1095273" y="2547409"/>
              <a:chExt cx="12047665" cy="722910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95273" y="2547409"/>
                <a:ext cx="12047665" cy="722910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90203" y="2639084"/>
              <a:ext cx="11840431" cy="7023146"/>
              <a:chOff x="1190203" y="2639084"/>
              <a:chExt cx="11840431" cy="702314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0203" y="2639084"/>
                <a:ext cx="11840431" cy="702314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4659474" y="7356380"/>
            <a:ext cx="2405332" cy="2213259"/>
            <a:chOff x="14659474" y="7356380"/>
            <a:chExt cx="2405332" cy="22132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59474" y="7356380"/>
              <a:ext cx="2405332" cy="22132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13281" y="9586263"/>
            <a:ext cx="2091748" cy="5873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744677" y="7490833"/>
            <a:ext cx="709427" cy="690028"/>
            <a:chOff x="14744677" y="7490833"/>
            <a:chExt cx="709427" cy="69002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44677" y="7490833"/>
              <a:ext cx="709427" cy="690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35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슬라이드 34</vt:lpstr>
      <vt:lpstr>Slide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2022-10-26T15:36:18.000</dcterms:created>
  <dc:creator>officegen</dc:creator>
  <cp:lastModifiedBy>MZC</cp:lastModifiedBy>
  <dcterms:modified xsi:type="dcterms:W3CDTF">2022-10-26T07:41:26.131</dcterms:modified>
  <cp:revision>3</cp:revision>
  <cp:version>1000.0000.01</cp:version>
</cp:coreProperties>
</file>